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6" r:id="rId6"/>
    <p:sldId id="273" r:id="rId7"/>
    <p:sldId id="265" r:id="rId8"/>
    <p:sldId id="259" r:id="rId9"/>
    <p:sldId id="272" r:id="rId10"/>
    <p:sldId id="275" r:id="rId11"/>
    <p:sldId id="270" r:id="rId12"/>
    <p:sldId id="269" r:id="rId13"/>
    <p:sldId id="271" r:id="rId14"/>
    <p:sldId id="274" r:id="rId15"/>
    <p:sldId id="282" r:id="rId16"/>
    <p:sldId id="280" r:id="rId17"/>
    <p:sldId id="277" r:id="rId18"/>
    <p:sldId id="276" r:id="rId19"/>
    <p:sldId id="278" r:id="rId20"/>
    <p:sldId id="284" r:id="rId21"/>
    <p:sldId id="283" r:id="rId22"/>
    <p:sldId id="281" r:id="rId23"/>
    <p:sldId id="285" r:id="rId24"/>
    <p:sldId id="268" r:id="rId25"/>
    <p:sldId id="286" r:id="rId26"/>
    <p:sldId id="287" r:id="rId27"/>
    <p:sldId id="289" r:id="rId28"/>
    <p:sldId id="288" r:id="rId29"/>
    <p:sldId id="267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3012"/>
    <a:srgbClr val="F0B310"/>
    <a:srgbClr val="924C00"/>
    <a:srgbClr val="F5C421"/>
    <a:srgbClr val="7144DA"/>
    <a:srgbClr val="F8B24A"/>
    <a:srgbClr val="F98248"/>
    <a:srgbClr val="A2630E"/>
    <a:srgbClr val="383838"/>
    <a:srgbClr val="E51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8BFB52-EE13-413A-8A1C-159D68C3746D}" v="211" dt="2020-06-19T16:42:33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ireddy, Srichakradhar (UMKC-Student)" userId="a7fc8118-4b01-412d-9ae3-46685b332be3" providerId="ADAL" clId="{688BFB52-EE13-413A-8A1C-159D68C3746D}"/>
    <pc:docChg chg="undo redo custSel addSld delSld modSld sldOrd">
      <pc:chgData name="Nagireddy, Srichakradhar (UMKC-Student)" userId="a7fc8118-4b01-412d-9ae3-46685b332be3" providerId="ADAL" clId="{688BFB52-EE13-413A-8A1C-159D68C3746D}" dt="2020-06-19T16:42:33.277" v="976"/>
      <pc:docMkLst>
        <pc:docMk/>
      </pc:docMkLst>
      <pc:sldChg chg="addSp delSp modSp mod">
        <pc:chgData name="Nagireddy, Srichakradhar (UMKC-Student)" userId="a7fc8118-4b01-412d-9ae3-46685b332be3" providerId="ADAL" clId="{688BFB52-EE13-413A-8A1C-159D68C3746D}" dt="2020-06-19T13:50:59.241" v="897" actId="14100"/>
        <pc:sldMkLst>
          <pc:docMk/>
          <pc:sldMk cId="2637655037" sldId="263"/>
        </pc:sldMkLst>
        <pc:spChg chg="add del mod">
          <ac:chgData name="Nagireddy, Srichakradhar (UMKC-Student)" userId="a7fc8118-4b01-412d-9ae3-46685b332be3" providerId="ADAL" clId="{688BFB52-EE13-413A-8A1C-159D68C3746D}" dt="2020-06-19T13:48:33.545" v="889" actId="478"/>
          <ac:spMkLst>
            <pc:docMk/>
            <pc:sldMk cId="2637655037" sldId="263"/>
            <ac:spMk id="2" creationId="{CB79B837-A82A-4E8A-B779-2950F1D072FA}"/>
          </ac:spMkLst>
        </pc:spChg>
        <pc:picChg chg="add del mod">
          <ac:chgData name="Nagireddy, Srichakradhar (UMKC-Student)" userId="a7fc8118-4b01-412d-9ae3-46685b332be3" providerId="ADAL" clId="{688BFB52-EE13-413A-8A1C-159D68C3746D}" dt="2020-06-19T13:50:45.797" v="895" actId="478"/>
          <ac:picMkLst>
            <pc:docMk/>
            <pc:sldMk cId="2637655037" sldId="263"/>
            <ac:picMk id="8194" creationId="{24A2FEAE-D165-40E8-8BF0-8460BB8205D9}"/>
          </ac:picMkLst>
        </pc:picChg>
        <pc:picChg chg="add mod">
          <ac:chgData name="Nagireddy, Srichakradhar (UMKC-Student)" userId="a7fc8118-4b01-412d-9ae3-46685b332be3" providerId="ADAL" clId="{688BFB52-EE13-413A-8A1C-159D68C3746D}" dt="2020-06-19T13:50:59.241" v="897" actId="14100"/>
          <ac:picMkLst>
            <pc:docMk/>
            <pc:sldMk cId="2637655037" sldId="263"/>
            <ac:picMk id="8196" creationId="{7B557C26-7C52-4B90-AF6E-EC2AE1947146}"/>
          </ac:picMkLst>
        </pc:picChg>
      </pc:sldChg>
      <pc:sldChg chg="del">
        <pc:chgData name="Nagireddy, Srichakradhar (UMKC-Student)" userId="a7fc8118-4b01-412d-9ae3-46685b332be3" providerId="ADAL" clId="{688BFB52-EE13-413A-8A1C-159D68C3746D}" dt="2020-06-19T13:56:09.534" v="898" actId="47"/>
        <pc:sldMkLst>
          <pc:docMk/>
          <pc:sldMk cId="499422795" sldId="264"/>
        </pc:sldMkLst>
      </pc:sldChg>
      <pc:sldChg chg="modSp mod">
        <pc:chgData name="Nagireddy, Srichakradhar (UMKC-Student)" userId="a7fc8118-4b01-412d-9ae3-46685b332be3" providerId="ADAL" clId="{688BFB52-EE13-413A-8A1C-159D68C3746D}" dt="2020-06-19T14:08:48.932" v="960"/>
        <pc:sldMkLst>
          <pc:docMk/>
          <pc:sldMk cId="2271147300" sldId="267"/>
        </pc:sldMkLst>
        <pc:spChg chg="mod">
          <ac:chgData name="Nagireddy, Srichakradhar (UMKC-Student)" userId="a7fc8118-4b01-412d-9ae3-46685b332be3" providerId="ADAL" clId="{688BFB52-EE13-413A-8A1C-159D68C3746D}" dt="2020-06-19T14:08:48.932" v="960"/>
          <ac:spMkLst>
            <pc:docMk/>
            <pc:sldMk cId="2271147300" sldId="267"/>
            <ac:spMk id="7" creationId="{72B2BC31-FD03-4C12-99DB-B3F3D1989E06}"/>
          </ac:spMkLst>
        </pc:spChg>
      </pc:sldChg>
      <pc:sldChg chg="ord">
        <pc:chgData name="Nagireddy, Srichakradhar (UMKC-Student)" userId="a7fc8118-4b01-412d-9ae3-46685b332be3" providerId="ADAL" clId="{688BFB52-EE13-413A-8A1C-159D68C3746D}" dt="2020-06-19T13:41:52.904" v="773"/>
        <pc:sldMkLst>
          <pc:docMk/>
          <pc:sldMk cId="1717449555" sldId="268"/>
        </pc:sldMkLst>
      </pc:sldChg>
      <pc:sldChg chg="ord">
        <pc:chgData name="Nagireddy, Srichakradhar (UMKC-Student)" userId="a7fc8118-4b01-412d-9ae3-46685b332be3" providerId="ADAL" clId="{688BFB52-EE13-413A-8A1C-159D68C3746D}" dt="2020-06-19T06:32:43.585" v="27"/>
        <pc:sldMkLst>
          <pc:docMk/>
          <pc:sldMk cId="2626382689" sldId="270"/>
        </pc:sldMkLst>
      </pc:sldChg>
      <pc:sldChg chg="modSp mod">
        <pc:chgData name="Nagireddy, Srichakradhar (UMKC-Student)" userId="a7fc8118-4b01-412d-9ae3-46685b332be3" providerId="ADAL" clId="{688BFB52-EE13-413A-8A1C-159D68C3746D}" dt="2020-06-19T13:56:32.057" v="901" actId="20577"/>
        <pc:sldMkLst>
          <pc:docMk/>
          <pc:sldMk cId="0" sldId="272"/>
        </pc:sldMkLst>
        <pc:spChg chg="mod">
          <ac:chgData name="Nagireddy, Srichakradhar (UMKC-Student)" userId="a7fc8118-4b01-412d-9ae3-46685b332be3" providerId="ADAL" clId="{688BFB52-EE13-413A-8A1C-159D68C3746D}" dt="2020-06-19T13:56:32.057" v="901" actId="20577"/>
          <ac:spMkLst>
            <pc:docMk/>
            <pc:sldMk cId="0" sldId="272"/>
            <ac:spMk id="7" creationId="{00000000-0000-0000-0000-000000000000}"/>
          </ac:spMkLst>
        </pc:spChg>
      </pc:sldChg>
      <pc:sldChg chg="addSp modSp new mod ord">
        <pc:chgData name="Nagireddy, Srichakradhar (UMKC-Student)" userId="a7fc8118-4b01-412d-9ae3-46685b332be3" providerId="ADAL" clId="{688BFB52-EE13-413A-8A1C-159D68C3746D}" dt="2020-06-19T06:18:50.939" v="15"/>
        <pc:sldMkLst>
          <pc:docMk/>
          <pc:sldMk cId="2104859740" sldId="273"/>
        </pc:sldMkLst>
        <pc:picChg chg="add mod">
          <ac:chgData name="Nagireddy, Srichakradhar (UMKC-Student)" userId="a7fc8118-4b01-412d-9ae3-46685b332be3" providerId="ADAL" clId="{688BFB52-EE13-413A-8A1C-159D68C3746D}" dt="2020-06-19T06:18:09.995" v="11" actId="14100"/>
          <ac:picMkLst>
            <pc:docMk/>
            <pc:sldMk cId="2104859740" sldId="273"/>
            <ac:picMk id="2" creationId="{1F04A6B4-C996-4D2D-9BD6-E11FB9677A80}"/>
          </ac:picMkLst>
        </pc:picChg>
      </pc:sldChg>
      <pc:sldChg chg="addSp modSp new mod">
        <pc:chgData name="Nagireddy, Srichakradhar (UMKC-Student)" userId="a7fc8118-4b01-412d-9ae3-46685b332be3" providerId="ADAL" clId="{688BFB52-EE13-413A-8A1C-159D68C3746D}" dt="2020-06-19T16:42:33.277" v="976"/>
        <pc:sldMkLst>
          <pc:docMk/>
          <pc:sldMk cId="4030256920" sldId="274"/>
        </pc:sldMkLst>
        <pc:spChg chg="add mod">
          <ac:chgData name="Nagireddy, Srichakradhar (UMKC-Student)" userId="a7fc8118-4b01-412d-9ae3-46685b332be3" providerId="ADAL" clId="{688BFB52-EE13-413A-8A1C-159D68C3746D}" dt="2020-06-19T13:42:06.171" v="774" actId="1076"/>
          <ac:spMkLst>
            <pc:docMk/>
            <pc:sldMk cId="4030256920" sldId="274"/>
            <ac:spMk id="2" creationId="{16C172B0-0362-42B7-98A9-691420C4AA7D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2:06.171" v="774" actId="1076"/>
          <ac:spMkLst>
            <pc:docMk/>
            <pc:sldMk cId="4030256920" sldId="274"/>
            <ac:spMk id="3" creationId="{6A0BCE1B-7022-4E97-9347-30B79ED6BFD4}"/>
          </ac:spMkLst>
        </pc:spChg>
        <pc:spChg chg="add mod">
          <ac:chgData name="Nagireddy, Srichakradhar (UMKC-Student)" userId="a7fc8118-4b01-412d-9ae3-46685b332be3" providerId="ADAL" clId="{688BFB52-EE13-413A-8A1C-159D68C3746D}" dt="2020-06-19T16:42:33.277" v="976"/>
          <ac:spMkLst>
            <pc:docMk/>
            <pc:sldMk cId="4030256920" sldId="274"/>
            <ac:spMk id="4" creationId="{2EE6143F-BF9B-40FC-9FBC-4BAADF847C91}"/>
          </ac:spMkLst>
        </pc:spChg>
      </pc:sldChg>
      <pc:sldChg chg="addSp modSp new mod ord">
        <pc:chgData name="Nagireddy, Srichakradhar (UMKC-Student)" userId="a7fc8118-4b01-412d-9ae3-46685b332be3" providerId="ADAL" clId="{688BFB52-EE13-413A-8A1C-159D68C3746D}" dt="2020-06-19T06:32:34.495" v="25"/>
        <pc:sldMkLst>
          <pc:docMk/>
          <pc:sldMk cId="4059366055" sldId="275"/>
        </pc:sldMkLst>
        <pc:spChg chg="add mod">
          <ac:chgData name="Nagireddy, Srichakradhar (UMKC-Student)" userId="a7fc8118-4b01-412d-9ae3-46685b332be3" providerId="ADAL" clId="{688BFB52-EE13-413A-8A1C-159D68C3746D}" dt="2020-06-19T06:32:04.533" v="18"/>
          <ac:spMkLst>
            <pc:docMk/>
            <pc:sldMk cId="4059366055" sldId="275"/>
            <ac:spMk id="2" creationId="{B5224612-454A-41F8-8308-EBCA26B3200C}"/>
          </ac:spMkLst>
        </pc:spChg>
        <pc:spChg chg="add mod">
          <ac:chgData name="Nagireddy, Srichakradhar (UMKC-Student)" userId="a7fc8118-4b01-412d-9ae3-46685b332be3" providerId="ADAL" clId="{688BFB52-EE13-413A-8A1C-159D68C3746D}" dt="2020-06-19T06:32:10.798" v="23" actId="20577"/>
          <ac:spMkLst>
            <pc:docMk/>
            <pc:sldMk cId="4059366055" sldId="275"/>
            <ac:spMk id="3" creationId="{78BC38F9-8DD8-4802-BF30-021424353794}"/>
          </ac:spMkLst>
        </pc:spChg>
      </pc:sldChg>
      <pc:sldChg chg="addSp delSp modSp new mod">
        <pc:chgData name="Nagireddy, Srichakradhar (UMKC-Student)" userId="a7fc8118-4b01-412d-9ae3-46685b332be3" providerId="ADAL" clId="{688BFB52-EE13-413A-8A1C-159D68C3746D}" dt="2020-06-19T15:00:17.100" v="974" actId="20577"/>
        <pc:sldMkLst>
          <pc:docMk/>
          <pc:sldMk cId="780051650" sldId="276"/>
        </pc:sldMkLst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2" creationId="{FFBEE3A0-04C3-4BFB-8CE6-BD1E72A36E63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3" creationId="{EFFAA595-EE86-4C4B-96DF-15FA4ECEEAB6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5" creationId="{BF60BFFC-261D-409B-9E19-B778C84F78C2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11" creationId="{CB617F43-E6C9-4F3D-A09C-F923F98EE173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12" creationId="{22CDEAB1-A97D-4969-AE8D-E26C3968C0BE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13" creationId="{21A2E794-D70D-4B84-AC82-8B3A3D2055D5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14" creationId="{700CEA68-6CDF-482B-89FA-31305FC1EF80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18" creationId="{71024EF8-E29B-4759-97C2-BD8D9D0F7973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20" creationId="{544372E6-A299-4B6F-B373-161D655551ED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21" creationId="{A621BB50-1DD7-4D5E-BD47-61DC8FC712C6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22" creationId="{E564ED1F-DB1B-441B-99EF-6A9842C1B464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23" creationId="{48B274F3-C3CD-4DCE-9295-28E628B813FD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24" creationId="{08A6E6FA-2A27-4696-AC40-FE8AA1BEE878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28" creationId="{FE4FBEFC-E67A-4E83-8A8D-32F0A871A37F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29" creationId="{2543485C-6324-44A9-AB16-35E1CB74452D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30" creationId="{B79B393A-1D07-4E1E-BDF2-69D0CCA2DE9C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31" creationId="{D9BF52E8-DA03-41C5-A5DE-905928C68A45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32" creationId="{F4512682-9BE1-4FC4-95E4-8CC93FFB9107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36" creationId="{51867AFC-69D3-4B50-A0C6-EBA9B8AF377A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38" creationId="{BF9866D8-839D-4AC5-9691-B83AFA2ACD03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39" creationId="{B374A4A1-BE06-4981-BC90-4D824415CD68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40" creationId="{4F035305-CE4F-4815-88E9-FD8E17C23318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41" creationId="{538BC4E9-4890-422D-99C5-FBF27ED4FDA2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45" creationId="{E1EF9021-9D39-4625-9B5D-63313349E14C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47" creationId="{047AA7BF-F88E-4E2E-BF8D-C58E18312F68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48" creationId="{D0408EEA-887C-4E23-93B1-08280D0B34C3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49" creationId="{241F6C7D-1A1E-46F1-8DE0-3FBBD71618B0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50" creationId="{98940DA9-6E00-4A78-A897-C319B3E85775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54" creationId="{D5A5C05D-3617-46AA-8105-408C86057C85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56" creationId="{5E8F3FF4-468E-45DE-8A42-FFE17715CA30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57" creationId="{B4E625FA-220A-4810-8E11-E72A8227302C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58" creationId="{6ED082AD-5D0C-445D-A639-BC3B084B1D1E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59" creationId="{A034399B-F96A-44DA-BC32-9EF451FA059A}"/>
          </ac:spMkLst>
        </pc:spChg>
        <pc:spChg chg="mod">
          <ac:chgData name="Nagireddy, Srichakradhar (UMKC-Student)" userId="a7fc8118-4b01-412d-9ae3-46685b332be3" providerId="ADAL" clId="{688BFB52-EE13-413A-8A1C-159D68C3746D}" dt="2020-06-19T07:33:37.148" v="610"/>
          <ac:spMkLst>
            <pc:docMk/>
            <pc:sldMk cId="780051650" sldId="276"/>
            <ac:spMk id="63" creationId="{EBC71805-7913-46E8-8658-F1890137905D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71" creationId="{DE73E0E6-E503-4187-B751-E7DAAFC34F62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72" creationId="{2BE9CE4E-3123-44FA-A627-2B36132D8B0F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73" creationId="{BD533DAD-B758-49D7-84D4-B99AC6DC4F01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74" creationId="{44432FC7-CFB4-48E7-BADA-046C0EDC4347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3:41.337" v="611"/>
          <ac:spMkLst>
            <pc:docMk/>
            <pc:sldMk cId="780051650" sldId="276"/>
            <ac:spMk id="75" creationId="{CA23CC24-86D2-4AFA-8EBD-D78A753A07FD}"/>
          </ac:spMkLst>
        </pc:spChg>
        <pc:spChg chg="add mod">
          <ac:chgData name="Nagireddy, Srichakradhar (UMKC-Student)" userId="a7fc8118-4b01-412d-9ae3-46685b332be3" providerId="ADAL" clId="{688BFB52-EE13-413A-8A1C-159D68C3746D}" dt="2020-06-19T15:00:01.068" v="961"/>
          <ac:spMkLst>
            <pc:docMk/>
            <pc:sldMk cId="780051650" sldId="276"/>
            <ac:spMk id="77" creationId="{4A0C2550-0BE9-4536-92DF-285C289560E1}"/>
          </ac:spMkLst>
        </pc:spChg>
        <pc:spChg chg="add mod">
          <ac:chgData name="Nagireddy, Srichakradhar (UMKC-Student)" userId="a7fc8118-4b01-412d-9ae3-46685b332be3" providerId="ADAL" clId="{688BFB52-EE13-413A-8A1C-159D68C3746D}" dt="2020-06-19T15:00:06.403" v="962"/>
          <ac:spMkLst>
            <pc:docMk/>
            <pc:sldMk cId="780051650" sldId="276"/>
            <ac:spMk id="78" creationId="{5E46C299-9026-4DE2-ACC9-7F50FECC099B}"/>
          </ac:spMkLst>
        </pc:spChg>
        <pc:spChg chg="add mod">
          <ac:chgData name="Nagireddy, Srichakradhar (UMKC-Student)" userId="a7fc8118-4b01-412d-9ae3-46685b332be3" providerId="ADAL" clId="{688BFB52-EE13-413A-8A1C-159D68C3746D}" dt="2020-06-19T15:00:09.592" v="967" actId="20577"/>
          <ac:spMkLst>
            <pc:docMk/>
            <pc:sldMk cId="780051650" sldId="276"/>
            <ac:spMk id="79" creationId="{D87EC046-F749-4CF3-ACAF-444135A3CF0E}"/>
          </ac:spMkLst>
        </pc:spChg>
        <pc:spChg chg="add mod">
          <ac:chgData name="Nagireddy, Srichakradhar (UMKC-Student)" userId="a7fc8118-4b01-412d-9ae3-46685b332be3" providerId="ADAL" clId="{688BFB52-EE13-413A-8A1C-159D68C3746D}" dt="2020-06-19T15:00:17.100" v="974" actId="20577"/>
          <ac:spMkLst>
            <pc:docMk/>
            <pc:sldMk cId="780051650" sldId="276"/>
            <ac:spMk id="80" creationId="{390E3DF4-4A4A-4613-AD7B-3174AE8E97B3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4:01.029" v="617"/>
          <ac:spMkLst>
            <pc:docMk/>
            <pc:sldMk cId="780051650" sldId="276"/>
            <ac:spMk id="81" creationId="{CD5620B3-3AC0-40FB-B199-26837C4126E2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4:01.029" v="617"/>
          <ac:spMkLst>
            <pc:docMk/>
            <pc:sldMk cId="780051650" sldId="276"/>
            <ac:spMk id="88" creationId="{D1045E16-C592-45C3-AA26-B96179814E97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4:01.029" v="617"/>
          <ac:spMkLst>
            <pc:docMk/>
            <pc:sldMk cId="780051650" sldId="276"/>
            <ac:spMk id="89" creationId="{452D0B63-9838-45A3-81C5-97A86AFB923D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4:01.029" v="617"/>
          <ac:spMkLst>
            <pc:docMk/>
            <pc:sldMk cId="780051650" sldId="276"/>
            <ac:spMk id="91" creationId="{71BFB8F6-7E34-48AC-B1F6-96D8739AAA08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4:01.029" v="617"/>
          <ac:spMkLst>
            <pc:docMk/>
            <pc:sldMk cId="780051650" sldId="276"/>
            <ac:spMk id="94" creationId="{23142F6E-64A1-40A2-A47D-479CFF1807AB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4:01.029" v="617"/>
          <ac:spMkLst>
            <pc:docMk/>
            <pc:sldMk cId="780051650" sldId="276"/>
            <ac:spMk id="95" creationId="{6CDD7843-7401-48A0-911D-F9910539D59A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4:01.029" v="617"/>
          <ac:spMkLst>
            <pc:docMk/>
            <pc:sldMk cId="780051650" sldId="276"/>
            <ac:spMk id="96" creationId="{6CB30BBB-1101-446F-AA9E-DAC0CBD3432C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4:01.029" v="617"/>
          <ac:spMkLst>
            <pc:docMk/>
            <pc:sldMk cId="780051650" sldId="276"/>
            <ac:spMk id="97" creationId="{6195F20C-B893-4FEE-BFCA-4FEAB77D799D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8:00.407" v="665" actId="208"/>
          <ac:spMkLst>
            <pc:docMk/>
            <pc:sldMk cId="780051650" sldId="276"/>
            <ac:spMk id="100" creationId="{988A14F3-485C-4558-9B6B-5289CD4D23D9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8:00.407" v="665" actId="208"/>
          <ac:spMkLst>
            <pc:docMk/>
            <pc:sldMk cId="780051650" sldId="276"/>
            <ac:spMk id="101" creationId="{CD2BE8E9-1F38-44A7-B43A-5175DBFBF547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8:00.407" v="665" actId="208"/>
          <ac:spMkLst>
            <pc:docMk/>
            <pc:sldMk cId="780051650" sldId="276"/>
            <ac:spMk id="102" creationId="{70A05C50-9540-4A4D-B17A-F04EF25DBE5D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8:00.407" v="665" actId="208"/>
          <ac:spMkLst>
            <pc:docMk/>
            <pc:sldMk cId="780051650" sldId="276"/>
            <ac:spMk id="103" creationId="{8AC630FF-0934-4FBB-9153-2CBA5BFD74E5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8:00.407" v="665" actId="208"/>
          <ac:spMkLst>
            <pc:docMk/>
            <pc:sldMk cId="780051650" sldId="276"/>
            <ac:spMk id="104" creationId="{C6506A84-0D78-49AA-BA72-18E14D9E6FE0}"/>
          </ac:spMkLst>
        </pc:spChg>
        <pc:spChg chg="add mod">
          <ac:chgData name="Nagireddy, Srichakradhar (UMKC-Student)" userId="a7fc8118-4b01-412d-9ae3-46685b332be3" providerId="ADAL" clId="{688BFB52-EE13-413A-8A1C-159D68C3746D}" dt="2020-06-19T07:38:00.407" v="665" actId="208"/>
          <ac:spMkLst>
            <pc:docMk/>
            <pc:sldMk cId="780051650" sldId="276"/>
            <ac:spMk id="105" creationId="{D7353BFD-7562-4906-B4D1-ABC96A74C6BF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7:50.171" v="870"/>
          <ac:spMkLst>
            <pc:docMk/>
            <pc:sldMk cId="780051650" sldId="276"/>
            <ac:spMk id="106" creationId="{26CC6E2E-413E-4874-B4C7-53169F560E74}"/>
          </ac:spMkLst>
        </pc:spChg>
        <pc:grpChg chg="add del mod">
          <ac:chgData name="Nagireddy, Srichakradhar (UMKC-Student)" userId="a7fc8118-4b01-412d-9ae3-46685b332be3" providerId="ADAL" clId="{688BFB52-EE13-413A-8A1C-159D68C3746D}" dt="2020-06-19T07:33:41.337" v="611"/>
          <ac:grpSpMkLst>
            <pc:docMk/>
            <pc:sldMk cId="780051650" sldId="276"/>
            <ac:grpSpMk id="4" creationId="{D29D4252-10DA-42A0-B180-476B8C1CC25D}"/>
          </ac:grpSpMkLst>
        </pc:grpChg>
        <pc:grpChg chg="mod">
          <ac:chgData name="Nagireddy, Srichakradhar (UMKC-Student)" userId="a7fc8118-4b01-412d-9ae3-46685b332be3" providerId="ADAL" clId="{688BFB52-EE13-413A-8A1C-159D68C3746D}" dt="2020-06-19T07:33:37.148" v="610"/>
          <ac:grpSpMkLst>
            <pc:docMk/>
            <pc:sldMk cId="780051650" sldId="276"/>
            <ac:grpSpMk id="6" creationId="{B528273A-DABD-41C4-A11A-114B219D1C33}"/>
          </ac:grpSpMkLst>
        </pc:grpChg>
        <pc:grpChg chg="add del mod">
          <ac:chgData name="Nagireddy, Srichakradhar (UMKC-Student)" userId="a7fc8118-4b01-412d-9ae3-46685b332be3" providerId="ADAL" clId="{688BFB52-EE13-413A-8A1C-159D68C3746D}" dt="2020-06-19T07:33:41.337" v="611"/>
          <ac:grpSpMkLst>
            <pc:docMk/>
            <pc:sldMk cId="780051650" sldId="276"/>
            <ac:grpSpMk id="10" creationId="{4C7B3FDF-3063-4E5D-A6B7-85DAFF49BD7E}"/>
          </ac:grpSpMkLst>
        </pc:grpChg>
        <pc:grpChg chg="add del mod">
          <ac:chgData name="Nagireddy, Srichakradhar (UMKC-Student)" userId="a7fc8118-4b01-412d-9ae3-46685b332be3" providerId="ADAL" clId="{688BFB52-EE13-413A-8A1C-159D68C3746D}" dt="2020-06-19T07:33:41.337" v="611"/>
          <ac:grpSpMkLst>
            <pc:docMk/>
            <pc:sldMk cId="780051650" sldId="276"/>
            <ac:grpSpMk id="37" creationId="{894A44C9-C9AC-449B-AA1D-BD2F9BC4ECB6}"/>
          </ac:grpSpMkLst>
        </pc:grpChg>
        <pc:grpChg chg="add del mod">
          <ac:chgData name="Nagireddy, Srichakradhar (UMKC-Student)" userId="a7fc8118-4b01-412d-9ae3-46685b332be3" providerId="ADAL" clId="{688BFB52-EE13-413A-8A1C-159D68C3746D}" dt="2020-06-19T07:33:41.337" v="611"/>
          <ac:grpSpMkLst>
            <pc:docMk/>
            <pc:sldMk cId="780051650" sldId="276"/>
            <ac:grpSpMk id="46" creationId="{6DAC8CC7-0377-4695-A012-7A6119DEC9C5}"/>
          </ac:grpSpMkLst>
        </pc:grpChg>
        <pc:grpChg chg="add del mod">
          <ac:chgData name="Nagireddy, Srichakradhar (UMKC-Student)" userId="a7fc8118-4b01-412d-9ae3-46685b332be3" providerId="ADAL" clId="{688BFB52-EE13-413A-8A1C-159D68C3746D}" dt="2020-06-19T07:33:41.337" v="611"/>
          <ac:grpSpMkLst>
            <pc:docMk/>
            <pc:sldMk cId="780051650" sldId="276"/>
            <ac:grpSpMk id="55" creationId="{43CFC84C-DABB-407F-977A-EE9EFFE4D2F3}"/>
          </ac:grpSpMkLst>
        </pc:grp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15" creationId="{E3996C19-9685-4666-85C9-2D55A7E7F410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16" creationId="{36231730-EB4D-4D9B-BC74-A45ECE9479D0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17" creationId="{05BE056F-9D94-406D-8D9D-2F34A0E33194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19" creationId="{1E97A3A7-6D8B-42E1-8135-D4977AA36B33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25" creationId="{D0B2BEA0-6F3D-4C89-B243-F1557C8E4548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26" creationId="{E028E14D-0D37-4A96-A009-D4FE3AC4EC37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27" creationId="{54E52CE8-080F-4578-9187-0EF6415F4045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33" creationId="{1B2B0AAE-77CE-4F8D-B3CD-AEA180B2EA72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34" creationId="{C1A98F24-D39D-413B-93BD-9BE8A066057F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35" creationId="{EE5D3CA8-9288-4448-8136-BD3D94F869CE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42" creationId="{BD5E652E-38A8-4DCE-8C32-E54C824EBABB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43" creationId="{11DE471F-384B-44BB-9ED5-8F38BEEF0E23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44" creationId="{ABFCA0D1-0B64-4838-BFFB-84A01CD1F78F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51" creationId="{7C375855-778A-46E0-8E33-704CF2327DF1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52" creationId="{29DF91B1-0DA2-423C-8121-87FAD10F89C2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53" creationId="{8F4ACC60-BFB4-452B-8EB3-5B6E5B0B8A3E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60" creationId="{344DCF84-0C60-497A-B72A-1BDBA3C8FCEC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61" creationId="{84645514-69D7-4BDC-9AE1-D810824A502D}"/>
          </ac:picMkLst>
        </pc:picChg>
        <pc:picChg chg="mod">
          <ac:chgData name="Nagireddy, Srichakradhar (UMKC-Student)" userId="a7fc8118-4b01-412d-9ae3-46685b332be3" providerId="ADAL" clId="{688BFB52-EE13-413A-8A1C-159D68C3746D}" dt="2020-06-19T07:33:37.148" v="610"/>
          <ac:picMkLst>
            <pc:docMk/>
            <pc:sldMk cId="780051650" sldId="276"/>
            <ac:picMk id="62" creationId="{3A524152-58C6-4E1D-AF40-395F87515EF9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64" creationId="{5A62528D-31E7-4793-AB30-82D33B11CA94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65" creationId="{9273E4D2-979A-41AC-93D7-D6C6246628FF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66" creationId="{6D41210D-ED7E-4B06-B0F9-6B05BDBC1437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67" creationId="{DE9F5ACA-C832-4046-B876-101058CAC600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68" creationId="{B3E6BA3F-E9C8-4CEC-A216-761C9B876DB1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69" creationId="{CD9A8C75-81FC-4AA7-8F88-C5A90B90E73A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3:41.337" v="611"/>
          <ac:picMkLst>
            <pc:docMk/>
            <pc:sldMk cId="780051650" sldId="276"/>
            <ac:picMk id="70" creationId="{AEFADCED-5BB7-4A92-994D-F8B271DF942D}"/>
          </ac:picMkLst>
        </pc:picChg>
        <pc:picChg chg="add mod">
          <ac:chgData name="Nagireddy, Srichakradhar (UMKC-Student)" userId="a7fc8118-4b01-412d-9ae3-46685b332be3" providerId="ADAL" clId="{688BFB52-EE13-413A-8A1C-159D68C3746D}" dt="2020-06-19T07:34:06.876" v="619" actId="1076"/>
          <ac:picMkLst>
            <pc:docMk/>
            <pc:sldMk cId="780051650" sldId="276"/>
            <ac:picMk id="76" creationId="{D427B977-D7C0-4A0E-97A2-926DDAFC2DFA}"/>
          </ac:picMkLst>
        </pc:picChg>
        <pc:picChg chg="add mod">
          <ac:chgData name="Nagireddy, Srichakradhar (UMKC-Student)" userId="a7fc8118-4b01-412d-9ae3-46685b332be3" providerId="ADAL" clId="{688BFB52-EE13-413A-8A1C-159D68C3746D}" dt="2020-06-19T07:34:01.029" v="617"/>
          <ac:picMkLst>
            <pc:docMk/>
            <pc:sldMk cId="780051650" sldId="276"/>
            <ac:picMk id="86" creationId="{C4F2A728-9AE7-4606-9A4B-DDAEC802CD39}"/>
          </ac:picMkLst>
        </pc:picChg>
        <pc:picChg chg="add mod">
          <ac:chgData name="Nagireddy, Srichakradhar (UMKC-Student)" userId="a7fc8118-4b01-412d-9ae3-46685b332be3" providerId="ADAL" clId="{688BFB52-EE13-413A-8A1C-159D68C3746D}" dt="2020-06-19T07:34:01.029" v="617"/>
          <ac:picMkLst>
            <pc:docMk/>
            <pc:sldMk cId="780051650" sldId="276"/>
            <ac:picMk id="90" creationId="{9061FCBC-DEEA-4037-8CC3-21EC0F9F84F1}"/>
          </ac:picMkLst>
        </pc:picChg>
        <pc:cxnChg chg="mod">
          <ac:chgData name="Nagireddy, Srichakradhar (UMKC-Student)" userId="a7fc8118-4b01-412d-9ae3-46685b332be3" providerId="ADAL" clId="{688BFB52-EE13-413A-8A1C-159D68C3746D}" dt="2020-06-19T07:33:37.148" v="610"/>
          <ac:cxnSpMkLst>
            <pc:docMk/>
            <pc:sldMk cId="780051650" sldId="276"/>
            <ac:cxnSpMk id="7" creationId="{47820735-4B92-4CD3-AA87-7CCE37A32D94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33:37.148" v="610"/>
          <ac:cxnSpMkLst>
            <pc:docMk/>
            <pc:sldMk cId="780051650" sldId="276"/>
            <ac:cxnSpMk id="8" creationId="{C7570A0E-F111-4217-9FD1-8D9671FBEB87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33:37.148" v="610"/>
          <ac:cxnSpMkLst>
            <pc:docMk/>
            <pc:sldMk cId="780051650" sldId="276"/>
            <ac:cxnSpMk id="9" creationId="{473D3A26-C821-4979-9B6D-8794FC01D319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34:01.029" v="617"/>
          <ac:cxnSpMkLst>
            <pc:docMk/>
            <pc:sldMk cId="780051650" sldId="276"/>
            <ac:cxnSpMk id="82" creationId="{8B54E863-DBE9-4408-9D10-C73590C30049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34:01.029" v="617"/>
          <ac:cxnSpMkLst>
            <pc:docMk/>
            <pc:sldMk cId="780051650" sldId="276"/>
            <ac:cxnSpMk id="83" creationId="{6B2E9984-3406-4B4D-84BA-496BACB21501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34:01.029" v="617"/>
          <ac:cxnSpMkLst>
            <pc:docMk/>
            <pc:sldMk cId="780051650" sldId="276"/>
            <ac:cxnSpMk id="84" creationId="{C32BBA5C-FFC5-40E8-B63F-0D9828DA5B7C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34:01.029" v="617"/>
          <ac:cxnSpMkLst>
            <pc:docMk/>
            <pc:sldMk cId="780051650" sldId="276"/>
            <ac:cxnSpMk id="85" creationId="{45A61BBE-142D-4C77-AB56-378D26CF8471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34:01.029" v="617"/>
          <ac:cxnSpMkLst>
            <pc:docMk/>
            <pc:sldMk cId="780051650" sldId="276"/>
            <ac:cxnSpMk id="87" creationId="{B5972105-D9CE-406F-8FDB-FFF9481F03E8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34:01.029" v="617"/>
          <ac:cxnSpMkLst>
            <pc:docMk/>
            <pc:sldMk cId="780051650" sldId="276"/>
            <ac:cxnSpMk id="92" creationId="{96B673C9-1897-43C8-9EC0-658DE9A7E060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34:13.926" v="620" actId="14100"/>
          <ac:cxnSpMkLst>
            <pc:docMk/>
            <pc:sldMk cId="780051650" sldId="276"/>
            <ac:cxnSpMk id="93" creationId="{6F661520-A38A-42CC-B793-B96E0CD8D061}"/>
          </ac:cxnSpMkLst>
        </pc:cxnChg>
      </pc:sldChg>
      <pc:sldChg chg="addSp delSp modSp add mod">
        <pc:chgData name="Nagireddy, Srichakradhar (UMKC-Student)" userId="a7fc8118-4b01-412d-9ae3-46685b332be3" providerId="ADAL" clId="{688BFB52-EE13-413A-8A1C-159D68C3746D}" dt="2020-06-19T13:47:48.538" v="869"/>
        <pc:sldMkLst>
          <pc:docMk/>
          <pc:sldMk cId="499662595" sldId="277"/>
        </pc:sldMkLst>
        <pc:spChg chg="del">
          <ac:chgData name="Nagireddy, Srichakradhar (UMKC-Student)" userId="a7fc8118-4b01-412d-9ae3-46685b332be3" providerId="ADAL" clId="{688BFB52-EE13-413A-8A1C-159D68C3746D}" dt="2020-06-19T06:33:25.541" v="40" actId="478"/>
          <ac:spMkLst>
            <pc:docMk/>
            <pc:sldMk cId="499662595" sldId="277"/>
            <ac:spMk id="2" creationId="{16C172B0-0362-42B7-98A9-691420C4AA7D}"/>
          </ac:spMkLst>
        </pc:spChg>
        <pc:spChg chg="mod">
          <ac:chgData name="Nagireddy, Srichakradhar (UMKC-Student)" userId="a7fc8118-4b01-412d-9ae3-46685b332be3" providerId="ADAL" clId="{688BFB52-EE13-413A-8A1C-159D68C3746D}" dt="2020-06-19T06:33:30.844" v="55" actId="20577"/>
          <ac:spMkLst>
            <pc:docMk/>
            <pc:sldMk cId="499662595" sldId="277"/>
            <ac:spMk id="3" creationId="{6A0BCE1B-7022-4E97-9347-30B79ED6BFD4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7:48.538" v="869"/>
          <ac:spMkLst>
            <pc:docMk/>
            <pc:sldMk cId="499662595" sldId="277"/>
            <ac:spMk id="4" creationId="{9E1D395D-A2AA-423A-990D-3E10562F8542}"/>
          </ac:spMkLst>
        </pc:spChg>
      </pc:sldChg>
      <pc:sldChg chg="addSp modSp add mod ord">
        <pc:chgData name="Nagireddy, Srichakradhar (UMKC-Student)" userId="a7fc8118-4b01-412d-9ae3-46685b332be3" providerId="ADAL" clId="{688BFB52-EE13-413A-8A1C-159D68C3746D}" dt="2020-06-19T13:47:52.574" v="871"/>
        <pc:sldMkLst>
          <pc:docMk/>
          <pc:sldMk cId="2164159976" sldId="278"/>
        </pc:sldMkLst>
        <pc:spChg chg="mod">
          <ac:chgData name="Nagireddy, Srichakradhar (UMKC-Student)" userId="a7fc8118-4b01-412d-9ae3-46685b332be3" providerId="ADAL" clId="{688BFB52-EE13-413A-8A1C-159D68C3746D}" dt="2020-06-19T07:25:16.999" v="510" actId="20577"/>
          <ac:spMkLst>
            <pc:docMk/>
            <pc:sldMk cId="2164159976" sldId="278"/>
            <ac:spMk id="3" creationId="{6A0BCE1B-7022-4E97-9347-30B79ED6BFD4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7:52.574" v="871"/>
          <ac:spMkLst>
            <pc:docMk/>
            <pc:sldMk cId="2164159976" sldId="278"/>
            <ac:spMk id="4" creationId="{CAA737E3-6D25-435B-9568-314F52BBD290}"/>
          </ac:spMkLst>
        </pc:spChg>
      </pc:sldChg>
      <pc:sldChg chg="new del">
        <pc:chgData name="Nagireddy, Srichakradhar (UMKC-Student)" userId="a7fc8118-4b01-412d-9ae3-46685b332be3" providerId="ADAL" clId="{688BFB52-EE13-413A-8A1C-159D68C3746D}" dt="2020-06-19T07:25:44.414" v="514" actId="47"/>
        <pc:sldMkLst>
          <pc:docMk/>
          <pc:sldMk cId="540956444" sldId="279"/>
        </pc:sldMkLst>
      </pc:sldChg>
      <pc:sldChg chg="addSp delSp modSp new mod ord">
        <pc:chgData name="Nagireddy, Srichakradhar (UMKC-Student)" userId="a7fc8118-4b01-412d-9ae3-46685b332be3" providerId="ADAL" clId="{688BFB52-EE13-413A-8A1C-159D68C3746D}" dt="2020-06-19T13:47:45.392" v="868"/>
        <pc:sldMkLst>
          <pc:docMk/>
          <pc:sldMk cId="459997724" sldId="280"/>
        </pc:sldMkLst>
        <pc:spChg chg="add del mod">
          <ac:chgData name="Nagireddy, Srichakradhar (UMKC-Student)" userId="a7fc8118-4b01-412d-9ae3-46685b332be3" providerId="ADAL" clId="{688BFB52-EE13-413A-8A1C-159D68C3746D}" dt="2020-06-19T07:00:54.686" v="271" actId="478"/>
          <ac:spMkLst>
            <pc:docMk/>
            <pc:sldMk cId="459997724" sldId="280"/>
            <ac:spMk id="5" creationId="{F4199667-5DA2-4C9D-8913-EF53946496B8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2:37.441" v="342" actId="207"/>
          <ac:spMkLst>
            <pc:docMk/>
            <pc:sldMk cId="459997724" sldId="280"/>
            <ac:spMk id="8" creationId="{19DDDDA8-9566-4E0E-914C-E8BCAEEF5416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2:37.441" v="342" actId="207"/>
          <ac:spMkLst>
            <pc:docMk/>
            <pc:sldMk cId="459997724" sldId="280"/>
            <ac:spMk id="9" creationId="{E6521E09-451F-47B1-9A02-2DE258985D6B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2:37.441" v="342" actId="207"/>
          <ac:spMkLst>
            <pc:docMk/>
            <pc:sldMk cId="459997724" sldId="280"/>
            <ac:spMk id="10" creationId="{D6391850-89B4-4B91-A8EB-E970381D13E5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2:37.441" v="342" actId="207"/>
          <ac:spMkLst>
            <pc:docMk/>
            <pc:sldMk cId="459997724" sldId="280"/>
            <ac:spMk id="11" creationId="{A835DF45-6E19-4DBA-9322-E69A76A57B69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2:37.441" v="342" actId="207"/>
          <ac:spMkLst>
            <pc:docMk/>
            <pc:sldMk cId="459997724" sldId="280"/>
            <ac:spMk id="12" creationId="{90ED5D0F-D411-4B98-B07B-448C94CFD09D}"/>
          </ac:spMkLst>
        </pc:spChg>
        <pc:spChg chg="add mod">
          <ac:chgData name="Nagireddy, Srichakradhar (UMKC-Student)" userId="a7fc8118-4b01-412d-9ae3-46685b332be3" providerId="ADAL" clId="{688BFB52-EE13-413A-8A1C-159D68C3746D}" dt="2020-06-19T07:22:19.857" v="497" actId="122"/>
          <ac:spMkLst>
            <pc:docMk/>
            <pc:sldMk cId="459997724" sldId="280"/>
            <ac:spMk id="13" creationId="{B61048AD-F599-4900-A799-E40DB27C5C7B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2:37.441" v="342" actId="207"/>
          <ac:spMkLst>
            <pc:docMk/>
            <pc:sldMk cId="459997724" sldId="280"/>
            <ac:spMk id="14" creationId="{15A74EB7-A087-4499-926A-16F2D9400256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2:37.441" v="342" actId="207"/>
          <ac:spMkLst>
            <pc:docMk/>
            <pc:sldMk cId="459997724" sldId="280"/>
            <ac:spMk id="15" creationId="{D3778A7E-6792-4E35-905E-54D7A6E737D3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2:37.441" v="342" actId="207"/>
          <ac:spMkLst>
            <pc:docMk/>
            <pc:sldMk cId="459997724" sldId="280"/>
            <ac:spMk id="16" creationId="{19BAAF1E-6375-44D7-AF52-CDE5A676FA2C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2:37.441" v="342" actId="207"/>
          <ac:spMkLst>
            <pc:docMk/>
            <pc:sldMk cId="459997724" sldId="280"/>
            <ac:spMk id="17" creationId="{E96A8E9E-8186-406C-ACC7-1D78C12720BD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2:37.441" v="342" actId="207"/>
          <ac:spMkLst>
            <pc:docMk/>
            <pc:sldMk cId="459997724" sldId="280"/>
            <ac:spMk id="18" creationId="{A871E8AF-FA31-4D57-A054-F1C18217F8D2}"/>
          </ac:spMkLst>
        </pc:spChg>
        <pc:spChg chg="add mod">
          <ac:chgData name="Nagireddy, Srichakradhar (UMKC-Student)" userId="a7fc8118-4b01-412d-9ae3-46685b332be3" providerId="ADAL" clId="{688BFB52-EE13-413A-8A1C-159D68C3746D}" dt="2020-06-19T07:20:05.167" v="449" actId="12789"/>
          <ac:spMkLst>
            <pc:docMk/>
            <pc:sldMk cId="459997724" sldId="280"/>
            <ac:spMk id="19" creationId="{C27A3C97-CBFE-4544-A971-8C6130EFD3BA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8:46.927" v="431" actId="14100"/>
          <ac:spMkLst>
            <pc:docMk/>
            <pc:sldMk cId="459997724" sldId="280"/>
            <ac:spMk id="68" creationId="{9EA76087-3F6C-46AF-9DD8-E924E784AEEB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8:44.145" v="430" actId="14100"/>
          <ac:spMkLst>
            <pc:docMk/>
            <pc:sldMk cId="459997724" sldId="280"/>
            <ac:spMk id="69" creationId="{5AAA2822-3405-4D4E-BC06-3CDB08978951}"/>
          </ac:spMkLst>
        </pc:spChg>
        <pc:spChg chg="add mod">
          <ac:chgData name="Nagireddy, Srichakradhar (UMKC-Student)" userId="a7fc8118-4b01-412d-9ae3-46685b332be3" providerId="ADAL" clId="{688BFB52-EE13-413A-8A1C-159D68C3746D}" dt="2020-06-19T07:19:45.519" v="443" actId="20577"/>
          <ac:spMkLst>
            <pc:docMk/>
            <pc:sldMk cId="459997724" sldId="280"/>
            <ac:spMk id="71" creationId="{CA5A7060-4A7A-405A-9E44-640F6BF17BC8}"/>
          </ac:spMkLst>
        </pc:spChg>
        <pc:spChg chg="add mod">
          <ac:chgData name="Nagireddy, Srichakradhar (UMKC-Student)" userId="a7fc8118-4b01-412d-9ae3-46685b332be3" providerId="ADAL" clId="{688BFB52-EE13-413A-8A1C-159D68C3746D}" dt="2020-06-19T07:20:59.143" v="464" actId="20577"/>
          <ac:spMkLst>
            <pc:docMk/>
            <pc:sldMk cId="459997724" sldId="280"/>
            <ac:spMk id="79" creationId="{2DD1CF94-0669-4F90-BD8A-FD98FA738725}"/>
          </ac:spMkLst>
        </pc:spChg>
        <pc:spChg chg="add mod">
          <ac:chgData name="Nagireddy, Srichakradhar (UMKC-Student)" userId="a7fc8118-4b01-412d-9ae3-46685b332be3" providerId="ADAL" clId="{688BFB52-EE13-413A-8A1C-159D68C3746D}" dt="2020-06-19T07:21:28.377" v="477" actId="1076"/>
          <ac:spMkLst>
            <pc:docMk/>
            <pc:sldMk cId="459997724" sldId="280"/>
            <ac:spMk id="80" creationId="{7BE5E767-7E0C-4C86-B18B-F69F20162A55}"/>
          </ac:spMkLst>
        </pc:spChg>
        <pc:spChg chg="add mod">
          <ac:chgData name="Nagireddy, Srichakradhar (UMKC-Student)" userId="a7fc8118-4b01-412d-9ae3-46685b332be3" providerId="ADAL" clId="{688BFB52-EE13-413A-8A1C-159D68C3746D}" dt="2020-06-19T07:21:47.505" v="487" actId="20577"/>
          <ac:spMkLst>
            <pc:docMk/>
            <pc:sldMk cId="459997724" sldId="280"/>
            <ac:spMk id="81" creationId="{01D5D3EE-0844-4D15-8AC7-980CEBE68E56}"/>
          </ac:spMkLst>
        </pc:spChg>
        <pc:spChg chg="add mod">
          <ac:chgData name="Nagireddy, Srichakradhar (UMKC-Student)" userId="a7fc8118-4b01-412d-9ae3-46685b332be3" providerId="ADAL" clId="{688BFB52-EE13-413A-8A1C-159D68C3746D}" dt="2020-06-19T07:22:56.454" v="498" actId="1076"/>
          <ac:spMkLst>
            <pc:docMk/>
            <pc:sldMk cId="459997724" sldId="280"/>
            <ac:spMk id="82" creationId="{10DE8C17-2E3D-403B-B16A-69ADD79310E5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7:45.392" v="868"/>
          <ac:spMkLst>
            <pc:docMk/>
            <pc:sldMk cId="459997724" sldId="280"/>
            <ac:spMk id="83" creationId="{29AA576C-BF09-4480-9441-FCF816B795D3}"/>
          </ac:spMkLst>
        </pc:spChg>
        <pc:graphicFrameChg chg="add del mod">
          <ac:chgData name="Nagireddy, Srichakradhar (UMKC-Student)" userId="a7fc8118-4b01-412d-9ae3-46685b332be3" providerId="ADAL" clId="{688BFB52-EE13-413A-8A1C-159D68C3746D}" dt="2020-06-19T06:59:05.241" v="263"/>
          <ac:graphicFrameMkLst>
            <pc:docMk/>
            <pc:sldMk cId="459997724" sldId="280"/>
            <ac:graphicFrameMk id="4" creationId="{001218CE-E469-4F29-9CF4-A98A349BC130}"/>
          </ac:graphicFrameMkLst>
        </pc:graphicFrameChg>
        <pc:graphicFrameChg chg="add del mod">
          <ac:chgData name="Nagireddy, Srichakradhar (UMKC-Student)" userId="a7fc8118-4b01-412d-9ae3-46685b332be3" providerId="ADAL" clId="{688BFB52-EE13-413A-8A1C-159D68C3746D}" dt="2020-06-19T07:01:00.589" v="275"/>
          <ac:graphicFrameMkLst>
            <pc:docMk/>
            <pc:sldMk cId="459997724" sldId="280"/>
            <ac:graphicFrameMk id="6" creationId="{295702E7-2BE8-4C71-9CA0-2A2E53A33708}"/>
          </ac:graphicFrameMkLst>
        </pc:graphicFrameChg>
        <pc:graphicFrameChg chg="add del mod">
          <ac:chgData name="Nagireddy, Srichakradhar (UMKC-Student)" userId="a7fc8118-4b01-412d-9ae3-46685b332be3" providerId="ADAL" clId="{688BFB52-EE13-413A-8A1C-159D68C3746D}" dt="2020-06-19T07:01:30.512" v="279"/>
          <ac:graphicFrameMkLst>
            <pc:docMk/>
            <pc:sldMk cId="459997724" sldId="280"/>
            <ac:graphicFrameMk id="7" creationId="{4CE211ED-3E04-4A2E-BD31-DA4FA8CDE8FB}"/>
          </ac:graphicFrameMkLst>
        </pc:graphicFrameChg>
        <pc:picChg chg="add mod">
          <ac:chgData name="Nagireddy, Srichakradhar (UMKC-Student)" userId="a7fc8118-4b01-412d-9ae3-46685b332be3" providerId="ADAL" clId="{688BFB52-EE13-413A-8A1C-159D68C3746D}" dt="2020-06-19T07:20:30.793" v="454" actId="1076"/>
          <ac:picMkLst>
            <pc:docMk/>
            <pc:sldMk cId="459997724" sldId="280"/>
            <ac:picMk id="3" creationId="{7CD02C6B-1300-4348-BAF1-14F3A851FA86}"/>
          </ac:picMkLst>
        </pc:picChg>
        <pc:picChg chg="add mod">
          <ac:chgData name="Nagireddy, Srichakradhar (UMKC-Student)" userId="a7fc8118-4b01-412d-9ae3-46685b332be3" providerId="ADAL" clId="{688BFB52-EE13-413A-8A1C-159D68C3746D}" dt="2020-06-19T07:20:05.167" v="449" actId="12789"/>
          <ac:picMkLst>
            <pc:docMk/>
            <pc:sldMk cId="459997724" sldId="280"/>
            <ac:picMk id="7170" creationId="{AB2F2FD5-7270-4607-ADDA-860CF03C8403}"/>
          </ac:picMkLst>
        </pc:picChg>
        <pc:picChg chg="add mod">
          <ac:chgData name="Nagireddy, Srichakradhar (UMKC-Student)" userId="a7fc8118-4b01-412d-9ae3-46685b332be3" providerId="ADAL" clId="{688BFB52-EE13-413A-8A1C-159D68C3746D}" dt="2020-06-19T07:20:05.167" v="449" actId="12789"/>
          <ac:picMkLst>
            <pc:docMk/>
            <pc:sldMk cId="459997724" sldId="280"/>
            <ac:picMk id="7172" creationId="{D592FF00-C1DC-457D-9C28-5767BC7BB5A1}"/>
          </ac:picMkLst>
        </pc:pic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21" creationId="{FAB6AD8F-11E1-44B0-9B60-8502CDD48EC2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22" creationId="{FF68C52D-6A2B-4AE2-A958-8B78AC089A95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25" creationId="{BF0E99D4-B202-4F6C-B6C0-75745E730F6C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26" creationId="{05C551F2-6CD8-4D7F-8471-AB035F415D90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27" creationId="{DCA15C59-DF95-424F-85E4-70EF822DD9D4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28" creationId="{AFE0E707-CC3D-4611-898C-05D990DCFE8C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29" creationId="{493B8E8F-F54A-4FB2-B72D-BC954A877CF9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40" creationId="{5E16F1F2-929E-46E3-9E41-633F9F852D84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41" creationId="{E65C4052-24EF-4CE5-90EC-774AD86BDB81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42" creationId="{B6E67918-909F-413B-BDC5-3815A9B41624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49" creationId="{D8CB2D40-4E17-4004-9135-B91A8285323E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64" creationId="{9F2A3E3D-70C0-4ABA-9BC3-813A40997FEE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05.167" v="449" actId="12789"/>
          <ac:cxnSpMkLst>
            <pc:docMk/>
            <pc:sldMk cId="459997724" sldId="280"/>
            <ac:cxnSpMk id="72" creationId="{5E1CDA25-8A33-40F9-8A22-B1ABAF44D961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7:20:30.793" v="454" actId="1076"/>
          <ac:cxnSpMkLst>
            <pc:docMk/>
            <pc:sldMk cId="459997724" sldId="280"/>
            <ac:cxnSpMk id="75" creationId="{C6B1A296-0405-4B45-85AE-7FFA0E2113BB}"/>
          </ac:cxnSpMkLst>
        </pc:cxnChg>
      </pc:sldChg>
      <pc:sldChg chg="addSp delSp modSp new mod">
        <pc:chgData name="Nagireddy, Srichakradhar (UMKC-Student)" userId="a7fc8118-4b01-412d-9ae3-46685b332be3" providerId="ADAL" clId="{688BFB52-EE13-413A-8A1C-159D68C3746D}" dt="2020-06-19T13:48:02.437" v="875" actId="14100"/>
        <pc:sldMkLst>
          <pc:docMk/>
          <pc:sldMk cId="3309829700" sldId="281"/>
        </pc:sldMkLst>
        <pc:spChg chg="add mod">
          <ac:chgData name="Nagireddy, Srichakradhar (UMKC-Student)" userId="a7fc8118-4b01-412d-9ae3-46685b332be3" providerId="ADAL" clId="{688BFB52-EE13-413A-8A1C-159D68C3746D}" dt="2020-06-19T06:50:11.752" v="228" actId="1076"/>
          <ac:spMkLst>
            <pc:docMk/>
            <pc:sldMk cId="3309829700" sldId="281"/>
            <ac:spMk id="44" creationId="{358F145D-AEB2-4305-8C0B-452110129363}"/>
          </ac:spMkLst>
        </pc:spChg>
        <pc:spChg chg="add mod">
          <ac:chgData name="Nagireddy, Srichakradhar (UMKC-Student)" userId="a7fc8118-4b01-412d-9ae3-46685b332be3" providerId="ADAL" clId="{688BFB52-EE13-413A-8A1C-159D68C3746D}" dt="2020-06-19T06:50:21.197" v="235" actId="122"/>
          <ac:spMkLst>
            <pc:docMk/>
            <pc:sldMk cId="3309829700" sldId="281"/>
            <ac:spMk id="45" creationId="{B4BB2332-EBD0-43CA-86DF-72EE219328D3}"/>
          </ac:spMkLst>
        </pc:spChg>
        <pc:spChg chg="add mod">
          <ac:chgData name="Nagireddy, Srichakradhar (UMKC-Student)" userId="a7fc8118-4b01-412d-9ae3-46685b332be3" providerId="ADAL" clId="{688BFB52-EE13-413A-8A1C-159D68C3746D}" dt="2020-06-19T06:50:38.901" v="246" actId="1076"/>
          <ac:spMkLst>
            <pc:docMk/>
            <pc:sldMk cId="3309829700" sldId="281"/>
            <ac:spMk id="46" creationId="{FB172C07-2B2A-4355-86E4-82398A8EC245}"/>
          </ac:spMkLst>
        </pc:spChg>
        <pc:spChg chg="add mod">
          <ac:chgData name="Nagireddy, Srichakradhar (UMKC-Student)" userId="a7fc8118-4b01-412d-9ae3-46685b332be3" providerId="ADAL" clId="{688BFB52-EE13-413A-8A1C-159D68C3746D}" dt="2020-06-19T06:50:47.982" v="250" actId="20577"/>
          <ac:spMkLst>
            <pc:docMk/>
            <pc:sldMk cId="3309829700" sldId="281"/>
            <ac:spMk id="47" creationId="{2F975EAB-D4CA-435A-B54A-082AD4401633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8:02.437" v="875" actId="14100"/>
          <ac:spMkLst>
            <pc:docMk/>
            <pc:sldMk cId="3309829700" sldId="281"/>
            <ac:spMk id="48" creationId="{FC450DE2-B056-407A-853F-DB0D0543F8EA}"/>
          </ac:spMkLst>
        </pc:spChg>
        <pc:picChg chg="add del mod">
          <ac:chgData name="Nagireddy, Srichakradhar (UMKC-Student)" userId="a7fc8118-4b01-412d-9ae3-46685b332be3" providerId="ADAL" clId="{688BFB52-EE13-413A-8A1C-159D68C3746D}" dt="2020-06-19T06:46:27.356" v="94"/>
          <ac:picMkLst>
            <pc:docMk/>
            <pc:sldMk cId="3309829700" sldId="281"/>
            <ac:picMk id="3" creationId="{8EA12689-915D-41ED-83F4-5BEFD504A48A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6:32.620" v="96"/>
          <ac:picMkLst>
            <pc:docMk/>
            <pc:sldMk cId="3309829700" sldId="281"/>
            <ac:picMk id="5" creationId="{B3C6C098-2852-4B33-8264-9775350BE995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6:37.141" v="98"/>
          <ac:picMkLst>
            <pc:docMk/>
            <pc:sldMk cId="3309829700" sldId="281"/>
            <ac:picMk id="7" creationId="{690E9E4D-726F-48D5-93C5-286BE39F857E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6:40.762" v="100"/>
          <ac:picMkLst>
            <pc:docMk/>
            <pc:sldMk cId="3309829700" sldId="281"/>
            <ac:picMk id="9" creationId="{C0BAC4DA-85CE-45FC-B1AB-0FAF3CE9B610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6:44.080" v="102"/>
          <ac:picMkLst>
            <pc:docMk/>
            <pc:sldMk cId="3309829700" sldId="281"/>
            <ac:picMk id="11" creationId="{BC20050C-2E20-4C51-B2FB-215F3B4990C8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6:50.784" v="107"/>
          <ac:picMkLst>
            <pc:docMk/>
            <pc:sldMk cId="3309829700" sldId="281"/>
            <ac:picMk id="13" creationId="{B5D8492B-C203-43F6-B6AC-01DB9BF09C7A}"/>
          </ac:picMkLst>
        </pc:picChg>
        <pc:picChg chg="add mod">
          <ac:chgData name="Nagireddy, Srichakradhar (UMKC-Student)" userId="a7fc8118-4b01-412d-9ae3-46685b332be3" providerId="ADAL" clId="{688BFB52-EE13-413A-8A1C-159D68C3746D}" dt="2020-06-19T06:48:39.488" v="202" actId="1076"/>
          <ac:picMkLst>
            <pc:docMk/>
            <pc:sldMk cId="3309829700" sldId="281"/>
            <ac:picMk id="15" creationId="{73D4C4C0-F4A7-4C6A-8745-EAFAD4614D68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7:20.941" v="146"/>
          <ac:picMkLst>
            <pc:docMk/>
            <pc:sldMk cId="3309829700" sldId="281"/>
            <ac:picMk id="17" creationId="{42AF3B33-C6E8-43BB-9B33-24DC3EC3EB19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7:24.958" v="148"/>
          <ac:picMkLst>
            <pc:docMk/>
            <pc:sldMk cId="3309829700" sldId="281"/>
            <ac:picMk id="19" creationId="{233835C9-087B-4BE9-AA37-64C2CCCA1679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7:28.444" v="150"/>
          <ac:picMkLst>
            <pc:docMk/>
            <pc:sldMk cId="3309829700" sldId="281"/>
            <ac:picMk id="21" creationId="{0181AE96-DFE6-4BCC-9500-3973A7D012CA}"/>
          </ac:picMkLst>
        </pc:picChg>
        <pc:picChg chg="add mod">
          <ac:chgData name="Nagireddy, Srichakradhar (UMKC-Student)" userId="a7fc8118-4b01-412d-9ae3-46685b332be3" providerId="ADAL" clId="{688BFB52-EE13-413A-8A1C-159D68C3746D}" dt="2020-06-19T06:48:39.488" v="202" actId="1076"/>
          <ac:picMkLst>
            <pc:docMk/>
            <pc:sldMk cId="3309829700" sldId="281"/>
            <ac:picMk id="23" creationId="{A5A15891-71D2-451E-8FA3-9C0B4AF60ECE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8:04.657" v="186"/>
          <ac:picMkLst>
            <pc:docMk/>
            <pc:sldMk cId="3309829700" sldId="281"/>
            <ac:picMk id="25" creationId="{856260F3-2B19-4AF2-B578-C42A645C24F3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8:10.675" v="188"/>
          <ac:picMkLst>
            <pc:docMk/>
            <pc:sldMk cId="3309829700" sldId="281"/>
            <ac:picMk id="27" creationId="{92965BD4-0B4D-410A-A0BE-195AABE90236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8:13.844" v="190"/>
          <ac:picMkLst>
            <pc:docMk/>
            <pc:sldMk cId="3309829700" sldId="281"/>
            <ac:picMk id="29" creationId="{3F1A31B8-A600-47EF-A80C-8AF4FD306799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8:19.173" v="192"/>
          <ac:picMkLst>
            <pc:docMk/>
            <pc:sldMk cId="3309829700" sldId="281"/>
            <ac:picMk id="31" creationId="{F5C17A43-BF91-4C1F-BFE8-A63664CAAE82}"/>
          </ac:picMkLst>
        </pc:picChg>
        <pc:picChg chg="add mod">
          <ac:chgData name="Nagireddy, Srichakradhar (UMKC-Student)" userId="a7fc8118-4b01-412d-9ae3-46685b332be3" providerId="ADAL" clId="{688BFB52-EE13-413A-8A1C-159D68C3746D}" dt="2020-06-19T06:48:41.968" v="203" actId="1076"/>
          <ac:picMkLst>
            <pc:docMk/>
            <pc:sldMk cId="3309829700" sldId="281"/>
            <ac:picMk id="33" creationId="{3CCD820A-B1CF-441E-82CB-04DF67B319B6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8:48.732" v="205"/>
          <ac:picMkLst>
            <pc:docMk/>
            <pc:sldMk cId="3309829700" sldId="281"/>
            <ac:picMk id="35" creationId="{B862F38E-1A55-4AC5-9C05-E2700EC9ADDD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6:48:52.708" v="207"/>
          <ac:picMkLst>
            <pc:docMk/>
            <pc:sldMk cId="3309829700" sldId="281"/>
            <ac:picMk id="37" creationId="{ACCF575C-22CD-403A-86E5-2F443DE44BE4}"/>
          </ac:picMkLst>
        </pc:picChg>
        <pc:picChg chg="add mod">
          <ac:chgData name="Nagireddy, Srichakradhar (UMKC-Student)" userId="a7fc8118-4b01-412d-9ae3-46685b332be3" providerId="ADAL" clId="{688BFB52-EE13-413A-8A1C-159D68C3746D}" dt="2020-06-19T06:49:15.865" v="216" actId="1076"/>
          <ac:picMkLst>
            <pc:docMk/>
            <pc:sldMk cId="3309829700" sldId="281"/>
            <ac:picMk id="39" creationId="{37248BA9-6FAA-418B-A791-264B182C52A9}"/>
          </ac:picMkLst>
        </pc:picChg>
        <pc:cxnChg chg="add mod">
          <ac:chgData name="Nagireddy, Srichakradhar (UMKC-Student)" userId="a7fc8118-4b01-412d-9ae3-46685b332be3" providerId="ADAL" clId="{688BFB52-EE13-413A-8A1C-159D68C3746D}" dt="2020-06-19T06:49:52.578" v="222" actId="208"/>
          <ac:cxnSpMkLst>
            <pc:docMk/>
            <pc:sldMk cId="3309829700" sldId="281"/>
            <ac:cxnSpMk id="41" creationId="{2CE984B0-3A37-427E-B5EC-7836AAAB6C32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06:49:50.560" v="221" actId="208"/>
          <ac:cxnSpMkLst>
            <pc:docMk/>
            <pc:sldMk cId="3309829700" sldId="281"/>
            <ac:cxnSpMk id="43" creationId="{54A1CA0A-06E5-43F2-B32D-0532C6821DE2}"/>
          </ac:cxnSpMkLst>
        </pc:cxnChg>
      </pc:sldChg>
      <pc:sldChg chg="addSp modSp add mod ord">
        <pc:chgData name="Nagireddy, Srichakradhar (UMKC-Student)" userId="a7fc8118-4b01-412d-9ae3-46685b332be3" providerId="ADAL" clId="{688BFB52-EE13-413A-8A1C-159D68C3746D}" dt="2020-06-19T16:42:32.307" v="975"/>
        <pc:sldMkLst>
          <pc:docMk/>
          <pc:sldMk cId="3701343718" sldId="282"/>
        </pc:sldMkLst>
        <pc:spChg chg="mod">
          <ac:chgData name="Nagireddy, Srichakradhar (UMKC-Student)" userId="a7fc8118-4b01-412d-9ae3-46685b332be3" providerId="ADAL" clId="{688BFB52-EE13-413A-8A1C-159D68C3746D}" dt="2020-06-19T06:34:15.676" v="87" actId="20577"/>
          <ac:spMkLst>
            <pc:docMk/>
            <pc:sldMk cId="3701343718" sldId="282"/>
            <ac:spMk id="3" creationId="{6A0BCE1B-7022-4E97-9347-30B79ED6BFD4}"/>
          </ac:spMkLst>
        </pc:spChg>
        <pc:spChg chg="add mod">
          <ac:chgData name="Nagireddy, Srichakradhar (UMKC-Student)" userId="a7fc8118-4b01-412d-9ae3-46685b332be3" providerId="ADAL" clId="{688BFB52-EE13-413A-8A1C-159D68C3746D}" dt="2020-06-19T16:42:32.307" v="975"/>
          <ac:spMkLst>
            <pc:docMk/>
            <pc:sldMk cId="3701343718" sldId="282"/>
            <ac:spMk id="4" creationId="{1C1A12D8-712E-449B-8D95-B80111DFFC79}"/>
          </ac:spMkLst>
        </pc:spChg>
      </pc:sldChg>
      <pc:sldChg chg="addSp modSp add ord">
        <pc:chgData name="Nagireddy, Srichakradhar (UMKC-Student)" userId="a7fc8118-4b01-412d-9ae3-46685b332be3" providerId="ADAL" clId="{688BFB52-EE13-413A-8A1C-159D68C3746D}" dt="2020-06-19T13:47:54.030" v="873"/>
        <pc:sldMkLst>
          <pc:docMk/>
          <pc:sldMk cId="3310179339" sldId="283"/>
        </pc:sldMkLst>
        <pc:spChg chg="add mod">
          <ac:chgData name="Nagireddy, Srichakradhar (UMKC-Student)" userId="a7fc8118-4b01-412d-9ae3-46685b332be3" providerId="ADAL" clId="{688BFB52-EE13-413A-8A1C-159D68C3746D}" dt="2020-06-19T13:47:54.030" v="873"/>
          <ac:spMkLst>
            <pc:docMk/>
            <pc:sldMk cId="3310179339" sldId="283"/>
            <ac:spMk id="4" creationId="{ED0E3DC7-BDDF-4814-AFB2-6C39E1A54FE6}"/>
          </ac:spMkLst>
        </pc:spChg>
      </pc:sldChg>
      <pc:sldChg chg="addSp delSp modSp add mod ord">
        <pc:chgData name="Nagireddy, Srichakradhar (UMKC-Student)" userId="a7fc8118-4b01-412d-9ae3-46685b332be3" providerId="ADAL" clId="{688BFB52-EE13-413A-8A1C-159D68C3746D}" dt="2020-06-19T13:47:53.249" v="872"/>
        <pc:sldMkLst>
          <pc:docMk/>
          <pc:sldMk cId="2607143969" sldId="284"/>
        </pc:sldMkLst>
        <pc:spChg chg="del">
          <ac:chgData name="Nagireddy, Srichakradhar (UMKC-Student)" userId="a7fc8118-4b01-412d-9ae3-46685b332be3" providerId="ADAL" clId="{688BFB52-EE13-413A-8A1C-159D68C3746D}" dt="2020-06-19T07:30:21.320" v="591" actId="478"/>
          <ac:spMkLst>
            <pc:docMk/>
            <pc:sldMk cId="2607143969" sldId="284"/>
            <ac:spMk id="8" creationId="{19DDDDA8-9566-4E0E-914C-E8BCAEEF5416}"/>
          </ac:spMkLst>
        </pc:spChg>
        <pc:spChg chg="mod">
          <ac:chgData name="Nagireddy, Srichakradhar (UMKC-Student)" userId="a7fc8118-4b01-412d-9ae3-46685b332be3" providerId="ADAL" clId="{688BFB52-EE13-413A-8A1C-159D68C3746D}" dt="2020-06-19T07:30:36.641" v="593" actId="1076"/>
          <ac:spMkLst>
            <pc:docMk/>
            <pc:sldMk cId="2607143969" sldId="284"/>
            <ac:spMk id="9" creationId="{E6521E09-451F-47B1-9A02-2DE258985D6B}"/>
          </ac:spMkLst>
        </pc:spChg>
        <pc:spChg chg="mod">
          <ac:chgData name="Nagireddy, Srichakradhar (UMKC-Student)" userId="a7fc8118-4b01-412d-9ae3-46685b332be3" providerId="ADAL" clId="{688BFB52-EE13-413A-8A1C-159D68C3746D}" dt="2020-06-19T07:30:36.641" v="593" actId="1076"/>
          <ac:spMkLst>
            <pc:docMk/>
            <pc:sldMk cId="2607143969" sldId="284"/>
            <ac:spMk id="10" creationId="{D6391850-89B4-4B91-A8EB-E970381D13E5}"/>
          </ac:spMkLst>
        </pc:spChg>
        <pc:spChg chg="mod">
          <ac:chgData name="Nagireddy, Srichakradhar (UMKC-Student)" userId="a7fc8118-4b01-412d-9ae3-46685b332be3" providerId="ADAL" clId="{688BFB52-EE13-413A-8A1C-159D68C3746D}" dt="2020-06-19T07:30:36.641" v="593" actId="1076"/>
          <ac:spMkLst>
            <pc:docMk/>
            <pc:sldMk cId="2607143969" sldId="284"/>
            <ac:spMk id="11" creationId="{A835DF45-6E19-4DBA-9322-E69A76A57B69}"/>
          </ac:spMkLst>
        </pc:spChg>
        <pc:spChg chg="mod">
          <ac:chgData name="Nagireddy, Srichakradhar (UMKC-Student)" userId="a7fc8118-4b01-412d-9ae3-46685b332be3" providerId="ADAL" clId="{688BFB52-EE13-413A-8A1C-159D68C3746D}" dt="2020-06-19T07:30:36.641" v="593" actId="1076"/>
          <ac:spMkLst>
            <pc:docMk/>
            <pc:sldMk cId="2607143969" sldId="284"/>
            <ac:spMk id="12" creationId="{90ED5D0F-D411-4B98-B07B-448C94CFD09D}"/>
          </ac:spMkLst>
        </pc:spChg>
        <pc:spChg chg="del">
          <ac:chgData name="Nagireddy, Srichakradhar (UMKC-Student)" userId="a7fc8118-4b01-412d-9ae3-46685b332be3" providerId="ADAL" clId="{688BFB52-EE13-413A-8A1C-159D68C3746D}" dt="2020-06-19T07:30:21.320" v="591" actId="478"/>
          <ac:spMkLst>
            <pc:docMk/>
            <pc:sldMk cId="2607143969" sldId="284"/>
            <ac:spMk id="13" creationId="{B61048AD-F599-4900-A799-E40DB27C5C7B}"/>
          </ac:spMkLst>
        </pc:spChg>
        <pc:spChg chg="del">
          <ac:chgData name="Nagireddy, Srichakradhar (UMKC-Student)" userId="a7fc8118-4b01-412d-9ae3-46685b332be3" providerId="ADAL" clId="{688BFB52-EE13-413A-8A1C-159D68C3746D}" dt="2020-06-19T07:30:21.320" v="591" actId="478"/>
          <ac:spMkLst>
            <pc:docMk/>
            <pc:sldMk cId="2607143969" sldId="284"/>
            <ac:spMk id="14" creationId="{15A74EB7-A087-4499-926A-16F2D9400256}"/>
          </ac:spMkLst>
        </pc:spChg>
        <pc:spChg chg="del">
          <ac:chgData name="Nagireddy, Srichakradhar (UMKC-Student)" userId="a7fc8118-4b01-412d-9ae3-46685b332be3" providerId="ADAL" clId="{688BFB52-EE13-413A-8A1C-159D68C3746D}" dt="2020-06-19T07:30:21.320" v="591" actId="478"/>
          <ac:spMkLst>
            <pc:docMk/>
            <pc:sldMk cId="2607143969" sldId="284"/>
            <ac:spMk id="15" creationId="{D3778A7E-6792-4E35-905E-54D7A6E737D3}"/>
          </ac:spMkLst>
        </pc:spChg>
        <pc:spChg chg="del">
          <ac:chgData name="Nagireddy, Srichakradhar (UMKC-Student)" userId="a7fc8118-4b01-412d-9ae3-46685b332be3" providerId="ADAL" clId="{688BFB52-EE13-413A-8A1C-159D68C3746D}" dt="2020-06-19T07:30:21.320" v="591" actId="478"/>
          <ac:spMkLst>
            <pc:docMk/>
            <pc:sldMk cId="2607143969" sldId="284"/>
            <ac:spMk id="16" creationId="{19BAAF1E-6375-44D7-AF52-CDE5A676FA2C}"/>
          </ac:spMkLst>
        </pc:spChg>
        <pc:spChg chg="del">
          <ac:chgData name="Nagireddy, Srichakradhar (UMKC-Student)" userId="a7fc8118-4b01-412d-9ae3-46685b332be3" providerId="ADAL" clId="{688BFB52-EE13-413A-8A1C-159D68C3746D}" dt="2020-06-19T07:30:21.320" v="591" actId="478"/>
          <ac:spMkLst>
            <pc:docMk/>
            <pc:sldMk cId="2607143969" sldId="284"/>
            <ac:spMk id="17" creationId="{E96A8E9E-8186-406C-ACC7-1D78C12720BD}"/>
          </ac:spMkLst>
        </pc:spChg>
        <pc:spChg chg="del">
          <ac:chgData name="Nagireddy, Srichakradhar (UMKC-Student)" userId="a7fc8118-4b01-412d-9ae3-46685b332be3" providerId="ADAL" clId="{688BFB52-EE13-413A-8A1C-159D68C3746D}" dt="2020-06-19T07:30:21.320" v="591" actId="478"/>
          <ac:spMkLst>
            <pc:docMk/>
            <pc:sldMk cId="2607143969" sldId="284"/>
            <ac:spMk id="18" creationId="{A871E8AF-FA31-4D57-A054-F1C18217F8D2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6:21.592" v="516"/>
          <ac:spMkLst>
            <pc:docMk/>
            <pc:sldMk cId="2607143969" sldId="284"/>
            <ac:spMk id="38" creationId="{FFB2FB7F-CAB6-4B20-9575-576C1CAAF9AA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6:21.592" v="516"/>
          <ac:spMkLst>
            <pc:docMk/>
            <pc:sldMk cId="2607143969" sldId="284"/>
            <ac:spMk id="39" creationId="{4D92DB68-1BA6-4079-BD9C-134E6A79E58A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6:21.592" v="516"/>
          <ac:spMkLst>
            <pc:docMk/>
            <pc:sldMk cId="2607143969" sldId="284"/>
            <ac:spMk id="43" creationId="{6F3FF69C-EF53-44C5-B676-39E8FE952371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6:21.592" v="516"/>
          <ac:spMkLst>
            <pc:docMk/>
            <pc:sldMk cId="2607143969" sldId="284"/>
            <ac:spMk id="44" creationId="{DD72D2CF-AD58-428C-B149-25A6D1A9D52E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6:21.592" v="516"/>
          <ac:spMkLst>
            <pc:docMk/>
            <pc:sldMk cId="2607143969" sldId="284"/>
            <ac:spMk id="46" creationId="{C60D66F9-E8A6-4E45-B1A4-F5159801EB14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6:21.592" v="516"/>
          <ac:spMkLst>
            <pc:docMk/>
            <pc:sldMk cId="2607143969" sldId="284"/>
            <ac:spMk id="47" creationId="{E79A6B2B-EBC0-481C-AF58-EA4E4275736A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6:21.592" v="516"/>
          <ac:spMkLst>
            <pc:docMk/>
            <pc:sldMk cId="2607143969" sldId="284"/>
            <ac:spMk id="50" creationId="{7584261D-62AC-4302-97CC-0B85F02B7921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6:21.592" v="516"/>
          <ac:spMkLst>
            <pc:docMk/>
            <pc:sldMk cId="2607143969" sldId="284"/>
            <ac:spMk id="51" creationId="{21034E2D-E01B-4C63-82D4-61C2F54D18E9}"/>
          </ac:spMkLst>
        </pc:spChg>
        <pc:spChg chg="add mod topLvl">
          <ac:chgData name="Nagireddy, Srichakradhar (UMKC-Student)" userId="a7fc8118-4b01-412d-9ae3-46685b332be3" providerId="ADAL" clId="{688BFB52-EE13-413A-8A1C-159D68C3746D}" dt="2020-06-19T07:40:13.006" v="681" actId="164"/>
          <ac:spMkLst>
            <pc:docMk/>
            <pc:sldMk cId="2607143969" sldId="284"/>
            <ac:spMk id="52" creationId="{4D470EF3-1CF4-4E94-9BDD-1F84AC8B1234}"/>
          </ac:spMkLst>
        </pc:spChg>
        <pc:spChg chg="add mod topLvl">
          <ac:chgData name="Nagireddy, Srichakradhar (UMKC-Student)" userId="a7fc8118-4b01-412d-9ae3-46685b332be3" providerId="ADAL" clId="{688BFB52-EE13-413A-8A1C-159D68C3746D}" dt="2020-06-19T07:40:13.006" v="681" actId="164"/>
          <ac:spMkLst>
            <pc:docMk/>
            <pc:sldMk cId="2607143969" sldId="284"/>
            <ac:spMk id="53" creationId="{157CCE67-1AF9-4147-A3B7-1B54FCC23EE4}"/>
          </ac:spMkLst>
        </pc:spChg>
        <pc:spChg chg="mod">
          <ac:chgData name="Nagireddy, Srichakradhar (UMKC-Student)" userId="a7fc8118-4b01-412d-9ae3-46685b332be3" providerId="ADAL" clId="{688BFB52-EE13-413A-8A1C-159D68C3746D}" dt="2020-06-19T07:39:22.787" v="666" actId="165"/>
          <ac:spMkLst>
            <pc:docMk/>
            <pc:sldMk cId="2607143969" sldId="284"/>
            <ac:spMk id="55" creationId="{F5C4A161-C80C-4F16-9D0D-D8D33EAA5BC2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8:20.858" v="532"/>
          <ac:spMkLst>
            <pc:docMk/>
            <pc:sldMk cId="2607143969" sldId="284"/>
            <ac:spMk id="60" creationId="{F322D8F7-4EEA-45B1-8232-A5E84BBFAA79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8:20.858" v="532"/>
          <ac:spMkLst>
            <pc:docMk/>
            <pc:sldMk cId="2607143969" sldId="284"/>
            <ac:spMk id="61" creationId="{41F852C3-9BAD-4615-8516-111D131036B3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8:20.858" v="532"/>
          <ac:spMkLst>
            <pc:docMk/>
            <pc:sldMk cId="2607143969" sldId="284"/>
            <ac:spMk id="62" creationId="{4ECDB098-C2F7-4580-B5F4-71D423BEBF99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8:20.858" v="532"/>
          <ac:spMkLst>
            <pc:docMk/>
            <pc:sldMk cId="2607143969" sldId="284"/>
            <ac:spMk id="63" creationId="{79B9CEE0-BB51-4491-B590-DBE1192C7FC5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8:20.858" v="532"/>
          <ac:spMkLst>
            <pc:docMk/>
            <pc:sldMk cId="2607143969" sldId="284"/>
            <ac:spMk id="66" creationId="{EF2FD7E6-267F-4362-B6DD-EF411CF480BA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8:20.858" v="532"/>
          <ac:spMkLst>
            <pc:docMk/>
            <pc:sldMk cId="2607143969" sldId="284"/>
            <ac:spMk id="67" creationId="{698C7145-7B41-448F-9AB3-A3AF4FD3796D}"/>
          </ac:spMkLst>
        </pc:spChg>
        <pc:spChg chg="mod">
          <ac:chgData name="Nagireddy, Srichakradhar (UMKC-Student)" userId="a7fc8118-4b01-412d-9ae3-46685b332be3" providerId="ADAL" clId="{688BFB52-EE13-413A-8A1C-159D68C3746D}" dt="2020-06-19T07:30:52.029" v="597" actId="20577"/>
          <ac:spMkLst>
            <pc:docMk/>
            <pc:sldMk cId="2607143969" sldId="284"/>
            <ac:spMk id="68" creationId="{9EA76087-3F6C-46AF-9DD8-E924E784AEEB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8:20.858" v="532"/>
          <ac:spMkLst>
            <pc:docMk/>
            <pc:sldMk cId="2607143969" sldId="284"/>
            <ac:spMk id="73" creationId="{999D5570-1AD1-49DA-9245-1B4E506A41E0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28:20.858" v="532"/>
          <ac:spMkLst>
            <pc:docMk/>
            <pc:sldMk cId="2607143969" sldId="284"/>
            <ac:spMk id="74" creationId="{E4C9D12C-B65E-469A-9053-32B54262FC74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5:58.736" v="651" actId="478"/>
          <ac:spMkLst>
            <pc:docMk/>
            <pc:sldMk cId="2607143969" sldId="284"/>
            <ac:spMk id="76" creationId="{2A849442-0A97-4757-8FF8-766AE460F54B}"/>
          </ac:spMkLst>
        </pc:spChg>
        <pc:spChg chg="add mod">
          <ac:chgData name="Nagireddy, Srichakradhar (UMKC-Student)" userId="a7fc8118-4b01-412d-9ae3-46685b332be3" providerId="ADAL" clId="{688BFB52-EE13-413A-8A1C-159D68C3746D}" dt="2020-06-19T07:40:13.006" v="681" actId="164"/>
          <ac:spMkLst>
            <pc:docMk/>
            <pc:sldMk cId="2607143969" sldId="284"/>
            <ac:spMk id="77" creationId="{3E54CAD8-13E7-4768-B381-B6A05F0298B9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9:28.896" v="669"/>
          <ac:spMkLst>
            <pc:docMk/>
            <pc:sldMk cId="2607143969" sldId="284"/>
            <ac:spMk id="78" creationId="{667BC8F3-4491-4D78-BBEE-CF5B6D044B0B}"/>
          </ac:spMkLst>
        </pc:spChg>
        <pc:spChg chg="mod">
          <ac:chgData name="Nagireddy, Srichakradhar (UMKC-Student)" userId="a7fc8118-4b01-412d-9ae3-46685b332be3" providerId="ADAL" clId="{688BFB52-EE13-413A-8A1C-159D68C3746D}" dt="2020-06-19T07:30:59.112" v="598" actId="1076"/>
          <ac:spMkLst>
            <pc:docMk/>
            <pc:sldMk cId="2607143969" sldId="284"/>
            <ac:spMk id="79" creationId="{2DD1CF94-0669-4F90-BD8A-FD98FA738725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9:28.896" v="669"/>
          <ac:spMkLst>
            <pc:docMk/>
            <pc:sldMk cId="2607143969" sldId="284"/>
            <ac:spMk id="83" creationId="{F7171FA9-8337-4485-A052-B0A3DE4C3257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9:28.896" v="669"/>
          <ac:spMkLst>
            <pc:docMk/>
            <pc:sldMk cId="2607143969" sldId="284"/>
            <ac:spMk id="84" creationId="{15E6D8E1-131D-4092-91A6-5A1532F8B074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9:28.896" v="669"/>
          <ac:spMkLst>
            <pc:docMk/>
            <pc:sldMk cId="2607143969" sldId="284"/>
            <ac:spMk id="85" creationId="{35D16C46-36DD-42F7-BE05-1964C2218B7A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9:28.896" v="669"/>
          <ac:spMkLst>
            <pc:docMk/>
            <pc:sldMk cId="2607143969" sldId="284"/>
            <ac:spMk id="87" creationId="{2E5716E8-093C-46BF-AA8F-676372B2ABDA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9:28.896" v="669"/>
          <ac:spMkLst>
            <pc:docMk/>
            <pc:sldMk cId="2607143969" sldId="284"/>
            <ac:spMk id="88" creationId="{73D64E16-D441-44D2-B2B8-FC5497FC5565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9:28.896" v="669"/>
          <ac:spMkLst>
            <pc:docMk/>
            <pc:sldMk cId="2607143969" sldId="284"/>
            <ac:spMk id="90" creationId="{DBEBD267-A950-41C4-8E13-D08C01DCDDCC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39:28.896" v="669"/>
          <ac:spMkLst>
            <pc:docMk/>
            <pc:sldMk cId="2607143969" sldId="284"/>
            <ac:spMk id="91" creationId="{C184F968-8A42-444F-B357-347EBC05A1F0}"/>
          </ac:spMkLst>
        </pc:spChg>
        <pc:spChg chg="mod">
          <ac:chgData name="Nagireddy, Srichakradhar (UMKC-Student)" userId="a7fc8118-4b01-412d-9ae3-46685b332be3" providerId="ADAL" clId="{688BFB52-EE13-413A-8A1C-159D68C3746D}" dt="2020-06-19T07:42:41.600" v="760"/>
          <ac:spMkLst>
            <pc:docMk/>
            <pc:sldMk cId="2607143969" sldId="284"/>
            <ac:spMk id="93" creationId="{B7063C54-B1E8-4207-9C6C-3C46E0547254}"/>
          </ac:spMkLst>
        </pc:spChg>
        <pc:spChg chg="mod">
          <ac:chgData name="Nagireddy, Srichakradhar (UMKC-Student)" userId="a7fc8118-4b01-412d-9ae3-46685b332be3" providerId="ADAL" clId="{688BFB52-EE13-413A-8A1C-159D68C3746D}" dt="2020-06-19T07:42:41.600" v="760"/>
          <ac:spMkLst>
            <pc:docMk/>
            <pc:sldMk cId="2607143969" sldId="284"/>
            <ac:spMk id="94" creationId="{43715CD0-1D1D-4CD6-A82D-D9FE33C8440E}"/>
          </ac:spMkLst>
        </pc:spChg>
        <pc:spChg chg="mod">
          <ac:chgData name="Nagireddy, Srichakradhar (UMKC-Student)" userId="a7fc8118-4b01-412d-9ae3-46685b332be3" providerId="ADAL" clId="{688BFB52-EE13-413A-8A1C-159D68C3746D}" dt="2020-06-19T07:42:41.600" v="760"/>
          <ac:spMkLst>
            <pc:docMk/>
            <pc:sldMk cId="2607143969" sldId="284"/>
            <ac:spMk id="97" creationId="{801801A8-F994-4E60-8BFA-3AF4E1C9EA75}"/>
          </ac:spMkLst>
        </pc:spChg>
        <pc:spChg chg="mod">
          <ac:chgData name="Nagireddy, Srichakradhar (UMKC-Student)" userId="a7fc8118-4b01-412d-9ae3-46685b332be3" providerId="ADAL" clId="{688BFB52-EE13-413A-8A1C-159D68C3746D}" dt="2020-06-19T07:42:41.600" v="760"/>
          <ac:spMkLst>
            <pc:docMk/>
            <pc:sldMk cId="2607143969" sldId="284"/>
            <ac:spMk id="98" creationId="{F0F0AF96-506F-4347-9A9E-C0BB8723DCA6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7:53.249" v="872"/>
          <ac:spMkLst>
            <pc:docMk/>
            <pc:sldMk cId="2607143969" sldId="284"/>
            <ac:spMk id="103" creationId="{FB156AD0-0E83-46E5-A1FD-B64FE8AECD6C}"/>
          </ac:spMkLst>
        </pc:spChg>
        <pc:grpChg chg="add del mod ord">
          <ac:chgData name="Nagireddy, Srichakradhar (UMKC-Student)" userId="a7fc8118-4b01-412d-9ae3-46685b332be3" providerId="ADAL" clId="{688BFB52-EE13-413A-8A1C-159D68C3746D}" dt="2020-06-19T07:29:03.850" v="544" actId="165"/>
          <ac:grpSpMkLst>
            <pc:docMk/>
            <pc:sldMk cId="2607143969" sldId="284"/>
            <ac:grpSpMk id="4" creationId="{0CAAC65A-F0C0-405F-A9E2-0A84FD0D47DF}"/>
          </ac:grpSpMkLst>
        </pc:grpChg>
        <pc:grpChg chg="add del mod">
          <ac:chgData name="Nagireddy, Srichakradhar (UMKC-Student)" userId="a7fc8118-4b01-412d-9ae3-46685b332be3" providerId="ADAL" clId="{688BFB52-EE13-413A-8A1C-159D68C3746D}" dt="2020-06-19T07:39:22.787" v="666" actId="165"/>
          <ac:grpSpMkLst>
            <pc:docMk/>
            <pc:sldMk cId="2607143969" sldId="284"/>
            <ac:grpSpMk id="6" creationId="{2F4E431D-A62C-4C7F-8909-0E432C8FB848}"/>
          </ac:grpSpMkLst>
        </pc:grpChg>
        <pc:grpChg chg="add del mod">
          <ac:chgData name="Nagireddy, Srichakradhar (UMKC-Student)" userId="a7fc8118-4b01-412d-9ae3-46685b332be3" providerId="ADAL" clId="{688BFB52-EE13-413A-8A1C-159D68C3746D}" dt="2020-06-19T07:42:41.327" v="759" actId="478"/>
          <ac:grpSpMkLst>
            <pc:docMk/>
            <pc:sldMk cId="2607143969" sldId="284"/>
            <ac:grpSpMk id="32" creationId="{5B3F3AC0-07DF-4F1E-95EE-E37B5FEF0C48}"/>
          </ac:grpSpMkLst>
        </pc:grpChg>
        <pc:grpChg chg="add mod ord topLvl">
          <ac:chgData name="Nagireddy, Srichakradhar (UMKC-Student)" userId="a7fc8118-4b01-412d-9ae3-46685b332be3" providerId="ADAL" clId="{688BFB52-EE13-413A-8A1C-159D68C3746D}" dt="2020-06-19T07:40:13.006" v="681" actId="164"/>
          <ac:grpSpMkLst>
            <pc:docMk/>
            <pc:sldMk cId="2607143969" sldId="284"/>
            <ac:grpSpMk id="54" creationId="{C77D610E-F144-4714-85C2-02868B48789C}"/>
          </ac:grpSpMkLst>
        </pc:grpChg>
        <pc:grpChg chg="mod">
          <ac:chgData name="Nagireddy, Srichakradhar (UMKC-Student)" userId="a7fc8118-4b01-412d-9ae3-46685b332be3" providerId="ADAL" clId="{688BFB52-EE13-413A-8A1C-159D68C3746D}" dt="2020-06-19T07:39:22.787" v="666" actId="165"/>
          <ac:grpSpMkLst>
            <pc:docMk/>
            <pc:sldMk cId="2607143969" sldId="284"/>
            <ac:grpSpMk id="56" creationId="{F0F0D61F-8DD0-45FE-9819-A797B26E482B}"/>
          </ac:grpSpMkLst>
        </pc:grpChg>
        <pc:grpChg chg="add mod">
          <ac:chgData name="Nagireddy, Srichakradhar (UMKC-Student)" userId="a7fc8118-4b01-412d-9ae3-46685b332be3" providerId="ADAL" clId="{688BFB52-EE13-413A-8A1C-159D68C3746D}" dt="2020-06-19T07:42:41.600" v="760"/>
          <ac:grpSpMkLst>
            <pc:docMk/>
            <pc:sldMk cId="2607143969" sldId="284"/>
            <ac:grpSpMk id="92" creationId="{E6BDAF31-B6B8-48D5-A614-DF4CCA883B23}"/>
          </ac:grpSpMkLst>
        </pc:grpChg>
        <pc:grpChg chg="mod">
          <ac:chgData name="Nagireddy, Srichakradhar (UMKC-Student)" userId="a7fc8118-4b01-412d-9ae3-46685b332be3" providerId="ADAL" clId="{688BFB52-EE13-413A-8A1C-159D68C3746D}" dt="2020-06-19T07:42:41.600" v="760"/>
          <ac:grpSpMkLst>
            <pc:docMk/>
            <pc:sldMk cId="2607143969" sldId="284"/>
            <ac:grpSpMk id="96" creationId="{56A58CDE-6C23-4A93-82E6-3C668B9F0A61}"/>
          </ac:grpSpMkLst>
        </pc:grpChg>
        <pc:grpChg chg="mod">
          <ac:chgData name="Nagireddy, Srichakradhar (UMKC-Student)" userId="a7fc8118-4b01-412d-9ae3-46685b332be3" providerId="ADAL" clId="{688BFB52-EE13-413A-8A1C-159D68C3746D}" dt="2020-06-19T07:42:41.600" v="760"/>
          <ac:grpSpMkLst>
            <pc:docMk/>
            <pc:sldMk cId="2607143969" sldId="284"/>
            <ac:grpSpMk id="99" creationId="{E7C51564-191D-4B09-99E5-7A93D56F5411}"/>
          </ac:grpSpMkLst>
        </pc:grpChg>
        <pc:picChg chg="add del mod">
          <ac:chgData name="Nagireddy, Srichakradhar (UMKC-Student)" userId="a7fc8118-4b01-412d-9ae3-46685b332be3" providerId="ADAL" clId="{688BFB52-EE13-413A-8A1C-159D68C3746D}" dt="2020-06-19T07:27:34.015" v="528" actId="478"/>
          <ac:picMkLst>
            <pc:docMk/>
            <pc:sldMk cId="2607143969" sldId="284"/>
            <ac:picMk id="2" creationId="{09545600-B600-477F-A4B9-F11651623D14}"/>
          </ac:picMkLst>
        </pc:picChg>
        <pc:picChg chg="del">
          <ac:chgData name="Nagireddy, Srichakradhar (UMKC-Student)" userId="a7fc8118-4b01-412d-9ae3-46685b332be3" providerId="ADAL" clId="{688BFB52-EE13-413A-8A1C-159D68C3746D}" dt="2020-06-19T07:26:29.326" v="520" actId="478"/>
          <ac:picMkLst>
            <pc:docMk/>
            <pc:sldMk cId="2607143969" sldId="284"/>
            <ac:picMk id="3" creationId="{7CD02C6B-1300-4348-BAF1-14F3A851FA86}"/>
          </ac:picMkLst>
        </pc:picChg>
        <pc:picChg chg="add del mod topLvl">
          <ac:chgData name="Nagireddy, Srichakradhar (UMKC-Student)" userId="a7fc8118-4b01-412d-9ae3-46685b332be3" providerId="ADAL" clId="{688BFB52-EE13-413A-8A1C-159D68C3746D}" dt="2020-06-19T07:39:25.951" v="667" actId="478"/>
          <ac:picMkLst>
            <pc:docMk/>
            <pc:sldMk cId="2607143969" sldId="284"/>
            <ac:picMk id="5" creationId="{6DE30537-9968-4285-8F6C-98CA4CC9896B}"/>
          </ac:picMkLst>
        </pc:picChg>
        <pc:picChg chg="add mod ord">
          <ac:chgData name="Nagireddy, Srichakradhar (UMKC-Student)" userId="a7fc8118-4b01-412d-9ae3-46685b332be3" providerId="ADAL" clId="{688BFB52-EE13-413A-8A1C-159D68C3746D}" dt="2020-06-19T07:40:13.006" v="681" actId="164"/>
          <ac:picMkLst>
            <pc:docMk/>
            <pc:sldMk cId="2607143969" sldId="284"/>
            <ac:picMk id="31" creationId="{253AB24E-6B61-45DD-A68E-546F04A2BEF6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26:21.592" v="516"/>
          <ac:picMkLst>
            <pc:docMk/>
            <pc:sldMk cId="2607143969" sldId="284"/>
            <ac:picMk id="45" creationId="{30DF8B0C-FFE0-4D50-867D-9ED8A46B955F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26:21.592" v="516"/>
          <ac:picMkLst>
            <pc:docMk/>
            <pc:sldMk cId="2607143969" sldId="284"/>
            <ac:picMk id="48" creationId="{163C8D27-F782-47DF-9F14-468AD6710492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28:20.858" v="532"/>
          <ac:picMkLst>
            <pc:docMk/>
            <pc:sldMk cId="2607143969" sldId="284"/>
            <ac:picMk id="65" creationId="{ABFED556-C5AD-4789-89E7-2D215ABFC6D2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28:20.858" v="532"/>
          <ac:picMkLst>
            <pc:docMk/>
            <pc:sldMk cId="2607143969" sldId="284"/>
            <ac:picMk id="70" creationId="{82010A76-43C9-4222-9D4C-6F2BACED5ABE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9:28.896" v="669"/>
          <ac:picMkLst>
            <pc:docMk/>
            <pc:sldMk cId="2607143969" sldId="284"/>
            <ac:picMk id="86" creationId="{3ECE5D80-05FE-422F-A148-23D5D6770657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39:28.896" v="669"/>
          <ac:picMkLst>
            <pc:docMk/>
            <pc:sldMk cId="2607143969" sldId="284"/>
            <ac:picMk id="89" creationId="{9E752B47-F183-44CE-8633-456BB5B7226F}"/>
          </ac:picMkLst>
        </pc:picChg>
        <pc:picChg chg="mod">
          <ac:chgData name="Nagireddy, Srichakradhar (UMKC-Student)" userId="a7fc8118-4b01-412d-9ae3-46685b332be3" providerId="ADAL" clId="{688BFB52-EE13-413A-8A1C-159D68C3746D}" dt="2020-06-19T07:42:41.600" v="760"/>
          <ac:picMkLst>
            <pc:docMk/>
            <pc:sldMk cId="2607143969" sldId="284"/>
            <ac:picMk id="95" creationId="{9320B621-10A7-4293-98A5-77BA41C4626A}"/>
          </ac:picMkLst>
        </pc:picChg>
        <pc:cxnChg chg="mod">
          <ac:chgData name="Nagireddy, Srichakradhar (UMKC-Student)" userId="a7fc8118-4b01-412d-9ae3-46685b332be3" providerId="ADAL" clId="{688BFB52-EE13-413A-8A1C-159D68C3746D}" dt="2020-06-19T07:30:36.641" v="593" actId="1076"/>
          <ac:cxnSpMkLst>
            <pc:docMk/>
            <pc:sldMk cId="2607143969" sldId="284"/>
            <ac:cxnSpMk id="21" creationId="{FAB6AD8F-11E1-44B0-9B60-8502CDD48EC2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30:36.641" v="593" actId="1076"/>
          <ac:cxnSpMkLst>
            <pc:docMk/>
            <pc:sldMk cId="2607143969" sldId="284"/>
            <ac:cxnSpMk id="22" creationId="{FF68C52D-6A2B-4AE2-A958-8B78AC089A95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30:36.641" v="593" actId="1076"/>
          <ac:cxnSpMkLst>
            <pc:docMk/>
            <pc:sldMk cId="2607143969" sldId="284"/>
            <ac:cxnSpMk id="25" creationId="{BF0E99D4-B202-4F6C-B6C0-75745E730F6C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30:36.641" v="593" actId="1076"/>
          <ac:cxnSpMkLst>
            <pc:docMk/>
            <pc:sldMk cId="2607143969" sldId="284"/>
            <ac:cxnSpMk id="26" creationId="{05C551F2-6CD8-4D7F-8471-AB035F415D90}"/>
          </ac:cxnSpMkLst>
        </pc:cxnChg>
        <pc:cxnChg chg="del mod">
          <ac:chgData name="Nagireddy, Srichakradhar (UMKC-Student)" userId="a7fc8118-4b01-412d-9ae3-46685b332be3" providerId="ADAL" clId="{688BFB52-EE13-413A-8A1C-159D68C3746D}" dt="2020-06-19T07:30:26.240" v="592" actId="478"/>
          <ac:cxnSpMkLst>
            <pc:docMk/>
            <pc:sldMk cId="2607143969" sldId="284"/>
            <ac:cxnSpMk id="27" creationId="{DCA15C59-DF95-424F-85E4-70EF822DD9D4}"/>
          </ac:cxnSpMkLst>
        </pc:cxnChg>
        <pc:cxnChg chg="del mod">
          <ac:chgData name="Nagireddy, Srichakradhar (UMKC-Student)" userId="a7fc8118-4b01-412d-9ae3-46685b332be3" providerId="ADAL" clId="{688BFB52-EE13-413A-8A1C-159D68C3746D}" dt="2020-06-19T07:30:26.240" v="592" actId="478"/>
          <ac:cxnSpMkLst>
            <pc:docMk/>
            <pc:sldMk cId="2607143969" sldId="284"/>
            <ac:cxnSpMk id="28" creationId="{AFE0E707-CC3D-4611-898C-05D990DCFE8C}"/>
          </ac:cxnSpMkLst>
        </pc:cxnChg>
        <pc:cxnChg chg="del mod">
          <ac:chgData name="Nagireddy, Srichakradhar (UMKC-Student)" userId="a7fc8118-4b01-412d-9ae3-46685b332be3" providerId="ADAL" clId="{688BFB52-EE13-413A-8A1C-159D68C3746D}" dt="2020-06-19T07:30:26.240" v="592" actId="478"/>
          <ac:cxnSpMkLst>
            <pc:docMk/>
            <pc:sldMk cId="2607143969" sldId="284"/>
            <ac:cxnSpMk id="29" creationId="{493B8E8F-F54A-4FB2-B72D-BC954A877CF9}"/>
          </ac:cxnSpMkLst>
        </pc:cxnChg>
        <pc:cxnChg chg="del mod">
          <ac:chgData name="Nagireddy, Srichakradhar (UMKC-Student)" userId="a7fc8118-4b01-412d-9ae3-46685b332be3" providerId="ADAL" clId="{688BFB52-EE13-413A-8A1C-159D68C3746D}" dt="2020-06-19T07:30:26.240" v="592" actId="478"/>
          <ac:cxnSpMkLst>
            <pc:docMk/>
            <pc:sldMk cId="2607143969" sldId="284"/>
            <ac:cxnSpMk id="40" creationId="{5E16F1F2-929E-46E3-9E41-633F9F852D84}"/>
          </ac:cxnSpMkLst>
        </pc:cxnChg>
        <pc:cxnChg chg="del mod">
          <ac:chgData name="Nagireddy, Srichakradhar (UMKC-Student)" userId="a7fc8118-4b01-412d-9ae3-46685b332be3" providerId="ADAL" clId="{688BFB52-EE13-413A-8A1C-159D68C3746D}" dt="2020-06-19T07:30:26.240" v="592" actId="478"/>
          <ac:cxnSpMkLst>
            <pc:docMk/>
            <pc:sldMk cId="2607143969" sldId="284"/>
            <ac:cxnSpMk id="41" creationId="{E65C4052-24EF-4CE5-90EC-774AD86BDB81}"/>
          </ac:cxnSpMkLst>
        </pc:cxnChg>
        <pc:cxnChg chg="del mod">
          <ac:chgData name="Nagireddy, Srichakradhar (UMKC-Student)" userId="a7fc8118-4b01-412d-9ae3-46685b332be3" providerId="ADAL" clId="{688BFB52-EE13-413A-8A1C-159D68C3746D}" dt="2020-06-19T07:30:26.240" v="592" actId="478"/>
          <ac:cxnSpMkLst>
            <pc:docMk/>
            <pc:sldMk cId="2607143969" sldId="284"/>
            <ac:cxnSpMk id="42" creationId="{B6E67918-909F-413B-BDC5-3815A9B41624}"/>
          </ac:cxnSpMkLst>
        </pc:cxnChg>
        <pc:cxnChg chg="del mod">
          <ac:chgData name="Nagireddy, Srichakradhar (UMKC-Student)" userId="a7fc8118-4b01-412d-9ae3-46685b332be3" providerId="ADAL" clId="{688BFB52-EE13-413A-8A1C-159D68C3746D}" dt="2020-06-19T07:30:26.240" v="592" actId="478"/>
          <ac:cxnSpMkLst>
            <pc:docMk/>
            <pc:sldMk cId="2607143969" sldId="284"/>
            <ac:cxnSpMk id="49" creationId="{D8CB2D40-4E17-4004-9135-B91A8285323E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39:22.787" v="666" actId="165"/>
          <ac:cxnSpMkLst>
            <pc:docMk/>
            <pc:sldMk cId="2607143969" sldId="284"/>
            <ac:cxnSpMk id="57" creationId="{C64F2746-8593-4B8C-BC33-A45A4FBE2B9C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39:22.787" v="666" actId="165"/>
          <ac:cxnSpMkLst>
            <pc:docMk/>
            <pc:sldMk cId="2607143969" sldId="284"/>
            <ac:cxnSpMk id="58" creationId="{7F3C1EAD-CEF5-4EA0-9DEC-773DEEBC7408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39:22.787" v="666" actId="165"/>
          <ac:cxnSpMkLst>
            <pc:docMk/>
            <pc:sldMk cId="2607143969" sldId="284"/>
            <ac:cxnSpMk id="59" creationId="{00957746-8CC3-4AEA-A6F5-5220F5B6B99B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2:41.327" v="759" actId="478"/>
          <ac:cxnSpMkLst>
            <pc:docMk/>
            <pc:sldMk cId="2607143969" sldId="284"/>
            <ac:cxnSpMk id="75" creationId="{C6B1A296-0405-4B45-85AE-7FFA0E2113BB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2:41.600" v="760"/>
          <ac:cxnSpMkLst>
            <pc:docMk/>
            <pc:sldMk cId="2607143969" sldId="284"/>
            <ac:cxnSpMk id="100" creationId="{4E963728-B864-4470-8A26-14EE1DAB37B8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2:41.600" v="760"/>
          <ac:cxnSpMkLst>
            <pc:docMk/>
            <pc:sldMk cId="2607143969" sldId="284"/>
            <ac:cxnSpMk id="101" creationId="{3862B732-ADA7-4E85-9F2F-25C575EF7B5B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2:41.600" v="760"/>
          <ac:cxnSpMkLst>
            <pc:docMk/>
            <pc:sldMk cId="2607143969" sldId="284"/>
            <ac:cxnSpMk id="102" creationId="{14387922-FCF2-4258-B150-D5C001877B61}"/>
          </ac:cxnSpMkLst>
        </pc:cxnChg>
      </pc:sldChg>
      <pc:sldChg chg="addSp delSp modSp add mod ord">
        <pc:chgData name="Nagireddy, Srichakradhar (UMKC-Student)" userId="a7fc8118-4b01-412d-9ae3-46685b332be3" providerId="ADAL" clId="{688BFB52-EE13-413A-8A1C-159D68C3746D}" dt="2020-06-19T13:58:01.241" v="907" actId="20577"/>
        <pc:sldMkLst>
          <pc:docMk/>
          <pc:sldMk cId="1274947477" sldId="285"/>
        </pc:sldMkLst>
        <pc:spChg chg="mod">
          <ac:chgData name="Nagireddy, Srichakradhar (UMKC-Student)" userId="a7fc8118-4b01-412d-9ae3-46685b332be3" providerId="ADAL" clId="{688BFB52-EE13-413A-8A1C-159D68C3746D}" dt="2020-06-19T07:40:51.685" v="703" actId="14100"/>
          <ac:spMkLst>
            <pc:docMk/>
            <pc:sldMk cId="1274947477" sldId="285"/>
            <ac:spMk id="9" creationId="{E6521E09-451F-47B1-9A02-2DE258985D6B}"/>
          </ac:spMkLst>
        </pc:spChg>
        <pc:spChg chg="mod">
          <ac:chgData name="Nagireddy, Srichakradhar (UMKC-Student)" userId="a7fc8118-4b01-412d-9ae3-46685b332be3" providerId="ADAL" clId="{688BFB52-EE13-413A-8A1C-159D68C3746D}" dt="2020-06-19T07:41:04.831" v="719" actId="14100"/>
          <ac:spMkLst>
            <pc:docMk/>
            <pc:sldMk cId="1274947477" sldId="285"/>
            <ac:spMk id="10" creationId="{D6391850-89B4-4B91-A8EB-E970381D13E5}"/>
          </ac:spMkLst>
        </pc:spChg>
        <pc:spChg chg="mod">
          <ac:chgData name="Nagireddy, Srichakradhar (UMKC-Student)" userId="a7fc8118-4b01-412d-9ae3-46685b332be3" providerId="ADAL" clId="{688BFB52-EE13-413A-8A1C-159D68C3746D}" dt="2020-06-19T07:41:10.126" v="731" actId="20577"/>
          <ac:spMkLst>
            <pc:docMk/>
            <pc:sldMk cId="1274947477" sldId="285"/>
            <ac:spMk id="11" creationId="{A835DF45-6E19-4DBA-9322-E69A76A57B69}"/>
          </ac:spMkLst>
        </pc:spChg>
        <pc:spChg chg="mod">
          <ac:chgData name="Nagireddy, Srichakradhar (UMKC-Student)" userId="a7fc8118-4b01-412d-9ae3-46685b332be3" providerId="ADAL" clId="{688BFB52-EE13-413A-8A1C-159D68C3746D}" dt="2020-06-19T07:41:14.926" v="743" actId="20577"/>
          <ac:spMkLst>
            <pc:docMk/>
            <pc:sldMk cId="1274947477" sldId="285"/>
            <ac:spMk id="12" creationId="{90ED5D0F-D411-4B98-B07B-448C94CFD09D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42:07.286" v="747"/>
          <ac:spMkLst>
            <pc:docMk/>
            <pc:sldMk cId="1274947477" sldId="285"/>
            <ac:spMk id="38" creationId="{787CA71C-2DB7-4A3D-BD27-F068702BF6DA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42:07.286" v="747"/>
          <ac:spMkLst>
            <pc:docMk/>
            <pc:sldMk cId="1274947477" sldId="285"/>
            <ac:spMk id="39" creationId="{CD0D9150-E713-4748-AC65-0FBF69C6F827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42:07.286" v="747"/>
          <ac:spMkLst>
            <pc:docMk/>
            <pc:sldMk cId="1274947477" sldId="285"/>
            <ac:spMk id="40" creationId="{11F5C6C7-42B4-4DAD-9C6E-BBB780F1C7BC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42:07.286" v="747"/>
          <ac:spMkLst>
            <pc:docMk/>
            <pc:sldMk cId="1274947477" sldId="285"/>
            <ac:spMk id="41" creationId="{ADBBC70E-760E-4623-8401-A9F1BEC97038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42:07.286" v="747"/>
          <ac:spMkLst>
            <pc:docMk/>
            <pc:sldMk cId="1274947477" sldId="285"/>
            <ac:spMk id="43" creationId="{A3C29249-0E7D-41D2-A33C-9610386B992F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42:07.286" v="747"/>
          <ac:spMkLst>
            <pc:docMk/>
            <pc:sldMk cId="1274947477" sldId="285"/>
            <ac:spMk id="44" creationId="{31988E23-4E85-4009-B7C1-40E690F7CE71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42:07.286" v="747"/>
          <ac:spMkLst>
            <pc:docMk/>
            <pc:sldMk cId="1274947477" sldId="285"/>
            <ac:spMk id="46" creationId="{30E339D3-7CA8-4299-85D7-384D3F77EC20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07:42:07.286" v="747"/>
          <ac:spMkLst>
            <pc:docMk/>
            <pc:sldMk cId="1274947477" sldId="285"/>
            <ac:spMk id="47" creationId="{75F7E7B6-32B0-4530-8CB0-EEC37F10F910}"/>
          </ac:spMkLst>
        </pc:spChg>
        <pc:spChg chg="mod topLvl">
          <ac:chgData name="Nagireddy, Srichakradhar (UMKC-Student)" userId="a7fc8118-4b01-412d-9ae3-46685b332be3" providerId="ADAL" clId="{688BFB52-EE13-413A-8A1C-159D68C3746D}" dt="2020-06-19T07:43:24.918" v="767" actId="164"/>
          <ac:spMkLst>
            <pc:docMk/>
            <pc:sldMk cId="1274947477" sldId="285"/>
            <ac:spMk id="52" creationId="{4D470EF3-1CF4-4E94-9BDD-1F84AC8B1234}"/>
          </ac:spMkLst>
        </pc:spChg>
        <pc:spChg chg="mod topLvl">
          <ac:chgData name="Nagireddy, Srichakradhar (UMKC-Student)" userId="a7fc8118-4b01-412d-9ae3-46685b332be3" providerId="ADAL" clId="{688BFB52-EE13-413A-8A1C-159D68C3746D}" dt="2020-06-19T07:43:24.918" v="767" actId="164"/>
          <ac:spMkLst>
            <pc:docMk/>
            <pc:sldMk cId="1274947477" sldId="285"/>
            <ac:spMk id="53" creationId="{157CCE67-1AF9-4147-A3B7-1B54FCC23EE4}"/>
          </ac:spMkLst>
        </pc:spChg>
        <pc:spChg chg="mod">
          <ac:chgData name="Nagireddy, Srichakradhar (UMKC-Student)" userId="a7fc8118-4b01-412d-9ae3-46685b332be3" providerId="ADAL" clId="{688BFB52-EE13-413A-8A1C-159D68C3746D}" dt="2020-06-19T07:42:51.501" v="761" actId="165"/>
          <ac:spMkLst>
            <pc:docMk/>
            <pc:sldMk cId="1274947477" sldId="285"/>
            <ac:spMk id="55" creationId="{F5C4A161-C80C-4F16-9D0D-D8D33EAA5BC2}"/>
          </ac:spMkLst>
        </pc:spChg>
        <pc:spChg chg="mod">
          <ac:chgData name="Nagireddy, Srichakradhar (UMKC-Student)" userId="a7fc8118-4b01-412d-9ae3-46685b332be3" providerId="ADAL" clId="{688BFB52-EE13-413A-8A1C-159D68C3746D}" dt="2020-06-19T07:43:26.662" v="768"/>
          <ac:spMkLst>
            <pc:docMk/>
            <pc:sldMk cId="1274947477" sldId="285"/>
            <ac:spMk id="60" creationId="{941E1D25-F924-462B-97B3-A0A14B61160D}"/>
          </ac:spMkLst>
        </pc:spChg>
        <pc:spChg chg="mod">
          <ac:chgData name="Nagireddy, Srichakradhar (UMKC-Student)" userId="a7fc8118-4b01-412d-9ae3-46685b332be3" providerId="ADAL" clId="{688BFB52-EE13-413A-8A1C-159D68C3746D}" dt="2020-06-19T07:43:26.662" v="768"/>
          <ac:spMkLst>
            <pc:docMk/>
            <pc:sldMk cId="1274947477" sldId="285"/>
            <ac:spMk id="61" creationId="{B6C27F10-7CF1-47F8-9397-BCC3363392FD}"/>
          </ac:spMkLst>
        </pc:spChg>
        <pc:spChg chg="mod">
          <ac:chgData name="Nagireddy, Srichakradhar (UMKC-Student)" userId="a7fc8118-4b01-412d-9ae3-46685b332be3" providerId="ADAL" clId="{688BFB52-EE13-413A-8A1C-159D68C3746D}" dt="2020-06-19T07:43:26.662" v="768"/>
          <ac:spMkLst>
            <pc:docMk/>
            <pc:sldMk cId="1274947477" sldId="285"/>
            <ac:spMk id="65" creationId="{10E0BACA-E027-4FA3-8F55-F7C1976896B7}"/>
          </ac:spMkLst>
        </pc:spChg>
        <pc:spChg chg="mod">
          <ac:chgData name="Nagireddy, Srichakradhar (UMKC-Student)" userId="a7fc8118-4b01-412d-9ae3-46685b332be3" providerId="ADAL" clId="{688BFB52-EE13-413A-8A1C-159D68C3746D}" dt="2020-06-19T07:43:26.662" v="768"/>
          <ac:spMkLst>
            <pc:docMk/>
            <pc:sldMk cId="1274947477" sldId="285"/>
            <ac:spMk id="66" creationId="{47034E1C-D22F-4E2C-A37A-3C7C2A20FC0C}"/>
          </ac:spMkLst>
        </pc:spChg>
        <pc:spChg chg="mod">
          <ac:chgData name="Nagireddy, Srichakradhar (UMKC-Student)" userId="a7fc8118-4b01-412d-9ae3-46685b332be3" providerId="ADAL" clId="{688BFB52-EE13-413A-8A1C-159D68C3746D}" dt="2020-06-19T13:58:01.241" v="907" actId="20577"/>
          <ac:spMkLst>
            <pc:docMk/>
            <pc:sldMk cId="1274947477" sldId="285"/>
            <ac:spMk id="68" creationId="{9EA76087-3F6C-46AF-9DD8-E924E784AEEB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8:04.043" v="876"/>
          <ac:spMkLst>
            <pc:docMk/>
            <pc:sldMk cId="1274947477" sldId="285"/>
            <ac:spMk id="76" creationId="{0C897D5E-5010-40C7-9C83-E01F62EB1C2C}"/>
          </ac:spMkLst>
        </pc:spChg>
        <pc:spChg chg="mod topLvl">
          <ac:chgData name="Nagireddy, Srichakradhar (UMKC-Student)" userId="a7fc8118-4b01-412d-9ae3-46685b332be3" providerId="ADAL" clId="{688BFB52-EE13-413A-8A1C-159D68C3746D}" dt="2020-06-19T07:43:24.918" v="767" actId="164"/>
          <ac:spMkLst>
            <pc:docMk/>
            <pc:sldMk cId="1274947477" sldId="285"/>
            <ac:spMk id="77" creationId="{3E54CAD8-13E7-4768-B381-B6A05F0298B9}"/>
          </ac:spMkLst>
        </pc:spChg>
        <pc:grpChg chg="add del mod">
          <ac:chgData name="Nagireddy, Srichakradhar (UMKC-Student)" userId="a7fc8118-4b01-412d-9ae3-46685b332be3" providerId="ADAL" clId="{688BFB52-EE13-413A-8A1C-159D68C3746D}" dt="2020-06-19T07:42:51.501" v="761" actId="165"/>
          <ac:grpSpMkLst>
            <pc:docMk/>
            <pc:sldMk cId="1274947477" sldId="285"/>
            <ac:grpSpMk id="7" creationId="{489CCBA2-5621-47C9-A61B-70AD7EAA2D3B}"/>
          </ac:grpSpMkLst>
        </pc:grpChg>
        <pc:grpChg chg="add mod">
          <ac:chgData name="Nagireddy, Srichakradhar (UMKC-Student)" userId="a7fc8118-4b01-412d-9ae3-46685b332be3" providerId="ADAL" clId="{688BFB52-EE13-413A-8A1C-159D68C3746D}" dt="2020-06-19T07:43:24.918" v="767" actId="164"/>
          <ac:grpSpMkLst>
            <pc:docMk/>
            <pc:sldMk cId="1274947477" sldId="285"/>
            <ac:grpSpMk id="8" creationId="{D8F545D3-E1FA-4EE8-9C0A-80650402739B}"/>
          </ac:grpSpMkLst>
        </pc:grpChg>
        <pc:grpChg chg="del">
          <ac:chgData name="Nagireddy, Srichakradhar (UMKC-Student)" userId="a7fc8118-4b01-412d-9ae3-46685b332be3" providerId="ADAL" clId="{688BFB52-EE13-413A-8A1C-159D68C3746D}" dt="2020-06-19T07:42:01.713" v="744" actId="165"/>
          <ac:grpSpMkLst>
            <pc:docMk/>
            <pc:sldMk cId="1274947477" sldId="285"/>
            <ac:grpSpMk id="32" creationId="{5B3F3AC0-07DF-4F1E-95EE-E37B5FEF0C48}"/>
          </ac:grpSpMkLst>
        </pc:grpChg>
        <pc:grpChg chg="add del mod">
          <ac:chgData name="Nagireddy, Srichakradhar (UMKC-Student)" userId="a7fc8118-4b01-412d-9ae3-46685b332be3" providerId="ADAL" clId="{688BFB52-EE13-413A-8A1C-159D68C3746D}" dt="2020-06-19T07:43:28.314" v="769"/>
          <ac:grpSpMkLst>
            <pc:docMk/>
            <pc:sldMk cId="1274947477" sldId="285"/>
            <ac:grpSpMk id="51" creationId="{8567610A-55D8-489B-84F8-32FD06B60C70}"/>
          </ac:grpSpMkLst>
        </pc:grpChg>
        <pc:grpChg chg="mod topLvl">
          <ac:chgData name="Nagireddy, Srichakradhar (UMKC-Student)" userId="a7fc8118-4b01-412d-9ae3-46685b332be3" providerId="ADAL" clId="{688BFB52-EE13-413A-8A1C-159D68C3746D}" dt="2020-06-19T07:43:24.918" v="767" actId="164"/>
          <ac:grpSpMkLst>
            <pc:docMk/>
            <pc:sldMk cId="1274947477" sldId="285"/>
            <ac:grpSpMk id="54" creationId="{C77D610E-F144-4714-85C2-02868B48789C}"/>
          </ac:grpSpMkLst>
        </pc:grpChg>
        <pc:grpChg chg="mod">
          <ac:chgData name="Nagireddy, Srichakradhar (UMKC-Student)" userId="a7fc8118-4b01-412d-9ae3-46685b332be3" providerId="ADAL" clId="{688BFB52-EE13-413A-8A1C-159D68C3746D}" dt="2020-06-19T07:42:51.501" v="761" actId="165"/>
          <ac:grpSpMkLst>
            <pc:docMk/>
            <pc:sldMk cId="1274947477" sldId="285"/>
            <ac:grpSpMk id="56" creationId="{F0F0D61F-8DD0-45FE-9819-A797B26E482B}"/>
          </ac:grpSpMkLst>
        </pc:grpChg>
        <pc:grpChg chg="mod">
          <ac:chgData name="Nagireddy, Srichakradhar (UMKC-Student)" userId="a7fc8118-4b01-412d-9ae3-46685b332be3" providerId="ADAL" clId="{688BFB52-EE13-413A-8A1C-159D68C3746D}" dt="2020-06-19T07:43:26.662" v="768"/>
          <ac:grpSpMkLst>
            <pc:docMk/>
            <pc:sldMk cId="1274947477" sldId="285"/>
            <ac:grpSpMk id="63" creationId="{491F380B-5B5A-4B12-8AC5-4E31A5CCA674}"/>
          </ac:grpSpMkLst>
        </pc:grpChg>
        <pc:grpChg chg="mod">
          <ac:chgData name="Nagireddy, Srichakradhar (UMKC-Student)" userId="a7fc8118-4b01-412d-9ae3-46685b332be3" providerId="ADAL" clId="{688BFB52-EE13-413A-8A1C-159D68C3746D}" dt="2020-06-19T07:43:26.662" v="768"/>
          <ac:grpSpMkLst>
            <pc:docMk/>
            <pc:sldMk cId="1274947477" sldId="285"/>
            <ac:grpSpMk id="67" creationId="{2FB7445B-5F19-4E91-881A-EA9F8481A298}"/>
          </ac:grpSpMkLst>
        </pc:grpChg>
        <pc:picChg chg="add mod ord topLvl">
          <ac:chgData name="Nagireddy, Srichakradhar (UMKC-Student)" userId="a7fc8118-4b01-412d-9ae3-46685b332be3" providerId="ADAL" clId="{688BFB52-EE13-413A-8A1C-159D68C3746D}" dt="2020-06-19T07:43:24.918" v="767" actId="164"/>
          <ac:picMkLst>
            <pc:docMk/>
            <pc:sldMk cId="1274947477" sldId="285"/>
            <ac:picMk id="6" creationId="{FFC59ED5-C989-40E7-9674-C076DCD9BFA4}"/>
          </ac:picMkLst>
        </pc:picChg>
        <pc:picChg chg="add del">
          <ac:chgData name="Nagireddy, Srichakradhar (UMKC-Student)" userId="a7fc8118-4b01-412d-9ae3-46685b332be3" providerId="ADAL" clId="{688BFB52-EE13-413A-8A1C-159D68C3746D}" dt="2020-06-19T07:43:30.148" v="771" actId="21"/>
          <ac:picMkLst>
            <pc:docMk/>
            <pc:sldMk cId="1274947477" sldId="285"/>
            <ac:picMk id="13" creationId="{C757D258-324B-4B2E-B69C-E85310683100}"/>
          </ac:picMkLst>
        </pc:picChg>
        <pc:picChg chg="del mod topLvl">
          <ac:chgData name="Nagireddy, Srichakradhar (UMKC-Student)" userId="a7fc8118-4b01-412d-9ae3-46685b332be3" providerId="ADAL" clId="{688BFB52-EE13-413A-8A1C-159D68C3746D}" dt="2020-06-19T07:42:04.287" v="745" actId="478"/>
          <ac:picMkLst>
            <pc:docMk/>
            <pc:sldMk cId="1274947477" sldId="285"/>
            <ac:picMk id="31" creationId="{253AB24E-6B61-45DD-A68E-546F04A2BEF6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42:07.286" v="747"/>
          <ac:picMkLst>
            <pc:docMk/>
            <pc:sldMk cId="1274947477" sldId="285"/>
            <ac:picMk id="42" creationId="{8F0E455F-15BC-4D0F-B6AC-DDD705BACBED}"/>
          </ac:picMkLst>
        </pc:picChg>
        <pc:picChg chg="add del mod">
          <ac:chgData name="Nagireddy, Srichakradhar (UMKC-Student)" userId="a7fc8118-4b01-412d-9ae3-46685b332be3" providerId="ADAL" clId="{688BFB52-EE13-413A-8A1C-159D68C3746D}" dt="2020-06-19T07:42:07.286" v="747"/>
          <ac:picMkLst>
            <pc:docMk/>
            <pc:sldMk cId="1274947477" sldId="285"/>
            <ac:picMk id="45" creationId="{AC818508-AB7B-4373-B9B4-D538DE65FB47}"/>
          </ac:picMkLst>
        </pc:picChg>
        <pc:picChg chg="mod">
          <ac:chgData name="Nagireddy, Srichakradhar (UMKC-Student)" userId="a7fc8118-4b01-412d-9ae3-46685b332be3" providerId="ADAL" clId="{688BFB52-EE13-413A-8A1C-159D68C3746D}" dt="2020-06-19T07:43:26.662" v="768"/>
          <ac:picMkLst>
            <pc:docMk/>
            <pc:sldMk cId="1274947477" sldId="285"/>
            <ac:picMk id="62" creationId="{1152692E-A81C-4439-B86C-3C25BE6CCD80}"/>
          </ac:picMkLst>
        </pc:picChg>
        <pc:cxnChg chg="mod">
          <ac:chgData name="Nagireddy, Srichakradhar (UMKC-Student)" userId="a7fc8118-4b01-412d-9ae3-46685b332be3" providerId="ADAL" clId="{688BFB52-EE13-413A-8A1C-159D68C3746D}" dt="2020-06-19T07:40:51.685" v="703" actId="14100"/>
          <ac:cxnSpMkLst>
            <pc:docMk/>
            <pc:sldMk cId="1274947477" sldId="285"/>
            <ac:cxnSpMk id="21" creationId="{FAB6AD8F-11E1-44B0-9B60-8502CDD48EC2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1:04.831" v="719" actId="14100"/>
          <ac:cxnSpMkLst>
            <pc:docMk/>
            <pc:sldMk cId="1274947477" sldId="285"/>
            <ac:cxnSpMk id="22" creationId="{FF68C52D-6A2B-4AE2-A958-8B78AC089A95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1:04.831" v="719" actId="14100"/>
          <ac:cxnSpMkLst>
            <pc:docMk/>
            <pc:sldMk cId="1274947477" sldId="285"/>
            <ac:cxnSpMk id="25" creationId="{BF0E99D4-B202-4F6C-B6C0-75745E730F6C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1:04.831" v="719" actId="14100"/>
          <ac:cxnSpMkLst>
            <pc:docMk/>
            <pc:sldMk cId="1274947477" sldId="285"/>
            <ac:cxnSpMk id="26" creationId="{05C551F2-6CD8-4D7F-8471-AB035F415D90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2:51.501" v="761" actId="165"/>
          <ac:cxnSpMkLst>
            <pc:docMk/>
            <pc:sldMk cId="1274947477" sldId="285"/>
            <ac:cxnSpMk id="57" creationId="{C64F2746-8593-4B8C-BC33-A45A4FBE2B9C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2:51.501" v="761" actId="165"/>
          <ac:cxnSpMkLst>
            <pc:docMk/>
            <pc:sldMk cId="1274947477" sldId="285"/>
            <ac:cxnSpMk id="58" creationId="{7F3C1EAD-CEF5-4EA0-9DEC-773DEEBC7408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2:51.501" v="761" actId="165"/>
          <ac:cxnSpMkLst>
            <pc:docMk/>
            <pc:sldMk cId="1274947477" sldId="285"/>
            <ac:cxnSpMk id="59" creationId="{00957746-8CC3-4AEA-A6F5-5220F5B6B99B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3:26.662" v="768"/>
          <ac:cxnSpMkLst>
            <pc:docMk/>
            <pc:sldMk cId="1274947477" sldId="285"/>
            <ac:cxnSpMk id="70" creationId="{F4507DEC-129B-4502-82B5-98F4B46228F2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3:26.662" v="768"/>
          <ac:cxnSpMkLst>
            <pc:docMk/>
            <pc:sldMk cId="1274947477" sldId="285"/>
            <ac:cxnSpMk id="73" creationId="{28E5372E-32CF-4F76-97C4-5F0F3E9E0EA3}"/>
          </ac:cxnSpMkLst>
        </pc:cxnChg>
        <pc:cxnChg chg="mod">
          <ac:chgData name="Nagireddy, Srichakradhar (UMKC-Student)" userId="a7fc8118-4b01-412d-9ae3-46685b332be3" providerId="ADAL" clId="{688BFB52-EE13-413A-8A1C-159D68C3746D}" dt="2020-06-19T07:43:26.662" v="768"/>
          <ac:cxnSpMkLst>
            <pc:docMk/>
            <pc:sldMk cId="1274947477" sldId="285"/>
            <ac:cxnSpMk id="74" creationId="{BA1B1987-EDAA-42DD-BF79-4E40BD919FD7}"/>
          </ac:cxnSpMkLst>
        </pc:cxnChg>
      </pc:sldChg>
      <pc:sldChg chg="addSp modSp new mod">
        <pc:chgData name="Nagireddy, Srichakradhar (UMKC-Student)" userId="a7fc8118-4b01-412d-9ae3-46685b332be3" providerId="ADAL" clId="{688BFB52-EE13-413A-8A1C-159D68C3746D}" dt="2020-06-19T13:48:08.104" v="877"/>
        <pc:sldMkLst>
          <pc:docMk/>
          <pc:sldMk cId="916170029" sldId="286"/>
        </pc:sldMkLst>
        <pc:spChg chg="add mod">
          <ac:chgData name="Nagireddy, Srichakradhar (UMKC-Student)" userId="a7fc8118-4b01-412d-9ae3-46685b332be3" providerId="ADAL" clId="{688BFB52-EE13-413A-8A1C-159D68C3746D}" dt="2020-06-19T13:42:34.930" v="784" actId="20577"/>
          <ac:spMkLst>
            <pc:docMk/>
            <pc:sldMk cId="916170029" sldId="286"/>
            <ac:spMk id="2" creationId="{52EE8427-76FE-4089-BF98-2A32B0034087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8:08.104" v="877"/>
          <ac:spMkLst>
            <pc:docMk/>
            <pc:sldMk cId="916170029" sldId="286"/>
            <ac:spMk id="3" creationId="{56246C37-616F-4A03-8A26-77921CF83B98}"/>
          </ac:spMkLst>
        </pc:spChg>
      </pc:sldChg>
      <pc:sldChg chg="addSp delSp modSp new mod modAnim">
        <pc:chgData name="Nagireddy, Srichakradhar (UMKC-Student)" userId="a7fc8118-4b01-412d-9ae3-46685b332be3" providerId="ADAL" clId="{688BFB52-EE13-413A-8A1C-159D68C3746D}" dt="2020-06-19T13:48:08.967" v="878"/>
        <pc:sldMkLst>
          <pc:docMk/>
          <pc:sldMk cId="379566019" sldId="287"/>
        </pc:sldMkLst>
        <pc:spChg chg="mod">
          <ac:chgData name="Nagireddy, Srichakradhar (UMKC-Student)" userId="a7fc8118-4b01-412d-9ae3-46685b332be3" providerId="ADAL" clId="{688BFB52-EE13-413A-8A1C-159D68C3746D}" dt="2020-06-19T13:44:20.298" v="807" actId="12789"/>
          <ac:spMkLst>
            <pc:docMk/>
            <pc:sldMk cId="379566019" sldId="287"/>
            <ac:spMk id="4" creationId="{E6362714-5B4F-45B6-9AF5-7AFC228E4DC3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4:59.475" v="818" actId="14100"/>
          <ac:spMkLst>
            <pc:docMk/>
            <pc:sldMk cId="379566019" sldId="287"/>
            <ac:spMk id="12" creationId="{F3259357-473D-459D-990D-E3C0D7F1AD92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6:41.224" v="840" actId="1076"/>
          <ac:spMkLst>
            <pc:docMk/>
            <pc:sldMk cId="379566019" sldId="287"/>
            <ac:spMk id="18" creationId="{433D8F87-934D-46AE-A0A0-48BE11FD846D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6:49.892" v="849" actId="20577"/>
          <ac:spMkLst>
            <pc:docMk/>
            <pc:sldMk cId="379566019" sldId="287"/>
            <ac:spMk id="21" creationId="{96620CB5-8F52-434C-A687-E9DA90A7F9C6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6:38.517" v="839" actId="1076"/>
          <ac:spMkLst>
            <pc:docMk/>
            <pc:sldMk cId="379566019" sldId="287"/>
            <ac:spMk id="22" creationId="{76290C42-0100-4DFE-AE4A-47897856059F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13:46:20.198" v="833" actId="21"/>
          <ac:spMkLst>
            <pc:docMk/>
            <pc:sldMk cId="379566019" sldId="287"/>
            <ac:spMk id="23" creationId="{3DECCDB8-D0EC-4C74-9322-32CFB9A5F9B4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7:18.927" v="853" actId="1076"/>
          <ac:spMkLst>
            <pc:docMk/>
            <pc:sldMk cId="379566019" sldId="287"/>
            <ac:spMk id="26" creationId="{EF3924AB-C54E-4622-89D8-1A5130C53E26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7:33.475" v="867" actId="20577"/>
          <ac:spMkLst>
            <pc:docMk/>
            <pc:sldMk cId="379566019" sldId="287"/>
            <ac:spMk id="27" creationId="{87D39FD8-9EDB-4691-996E-629BA5B12E58}"/>
          </ac:spMkLst>
        </pc:spChg>
        <pc:spChg chg="add mod">
          <ac:chgData name="Nagireddy, Srichakradhar (UMKC-Student)" userId="a7fc8118-4b01-412d-9ae3-46685b332be3" providerId="ADAL" clId="{688BFB52-EE13-413A-8A1C-159D68C3746D}" dt="2020-06-19T13:48:08.967" v="878"/>
          <ac:spMkLst>
            <pc:docMk/>
            <pc:sldMk cId="379566019" sldId="287"/>
            <ac:spMk id="28" creationId="{7CAD83AC-40BE-48B0-8608-CB5EDD1CBE9B}"/>
          </ac:spMkLst>
        </pc:spChg>
        <pc:grpChg chg="add mod">
          <ac:chgData name="Nagireddy, Srichakradhar (UMKC-Student)" userId="a7fc8118-4b01-412d-9ae3-46685b332be3" providerId="ADAL" clId="{688BFB52-EE13-413A-8A1C-159D68C3746D}" dt="2020-06-19T13:44:20.298" v="807" actId="12789"/>
          <ac:grpSpMkLst>
            <pc:docMk/>
            <pc:sldMk cId="379566019" sldId="287"/>
            <ac:grpSpMk id="2" creationId="{0825286F-1206-42A2-9E2B-288624AE64D9}"/>
          </ac:grpSpMkLst>
        </pc:grpChg>
        <pc:picChg chg="mod">
          <ac:chgData name="Nagireddy, Srichakradhar (UMKC-Student)" userId="a7fc8118-4b01-412d-9ae3-46685b332be3" providerId="ADAL" clId="{688BFB52-EE13-413A-8A1C-159D68C3746D}" dt="2020-06-19T13:44:20.298" v="807" actId="12789"/>
          <ac:picMkLst>
            <pc:docMk/>
            <pc:sldMk cId="379566019" sldId="287"/>
            <ac:picMk id="3" creationId="{6FDEB59D-EEA4-49D3-97DB-233AF9056B8F}"/>
          </ac:picMkLst>
        </pc:picChg>
        <pc:picChg chg="add mod modCrop">
          <ac:chgData name="Nagireddy, Srichakradhar (UMKC-Student)" userId="a7fc8118-4b01-412d-9ae3-46685b332be3" providerId="ADAL" clId="{688BFB52-EE13-413A-8A1C-159D68C3746D}" dt="2020-06-19T13:44:31.244" v="812" actId="1076"/>
          <ac:picMkLst>
            <pc:docMk/>
            <pc:sldMk cId="379566019" sldId="287"/>
            <ac:picMk id="5" creationId="{45FF3941-E781-47BF-ABAD-16361B159097}"/>
          </ac:picMkLst>
        </pc:picChg>
        <pc:picChg chg="add mod modCrop">
          <ac:chgData name="Nagireddy, Srichakradhar (UMKC-Student)" userId="a7fc8118-4b01-412d-9ae3-46685b332be3" providerId="ADAL" clId="{688BFB52-EE13-413A-8A1C-159D68C3746D}" dt="2020-06-19T13:45:57.219" v="830" actId="14100"/>
          <ac:picMkLst>
            <pc:docMk/>
            <pc:sldMk cId="379566019" sldId="287"/>
            <ac:picMk id="13" creationId="{393B00E6-0319-4784-8ADD-85F5B27454DF}"/>
          </ac:picMkLst>
        </pc:picChg>
        <pc:picChg chg="add mod">
          <ac:chgData name="Nagireddy, Srichakradhar (UMKC-Student)" userId="a7fc8118-4b01-412d-9ae3-46685b332be3" providerId="ADAL" clId="{688BFB52-EE13-413A-8A1C-159D68C3746D}" dt="2020-06-19T13:46:35.611" v="838" actId="1076"/>
          <ac:picMkLst>
            <pc:docMk/>
            <pc:sldMk cId="379566019" sldId="287"/>
            <ac:picMk id="19" creationId="{F279B661-3E54-4003-954F-7A5F2BE9C682}"/>
          </ac:picMkLst>
        </pc:picChg>
        <pc:cxnChg chg="add mod">
          <ac:chgData name="Nagireddy, Srichakradhar (UMKC-Student)" userId="a7fc8118-4b01-412d-9ae3-46685b332be3" providerId="ADAL" clId="{688BFB52-EE13-413A-8A1C-159D68C3746D}" dt="2020-06-19T13:44:31.244" v="812" actId="1076"/>
          <ac:cxnSpMkLst>
            <pc:docMk/>
            <pc:sldMk cId="379566019" sldId="287"/>
            <ac:cxnSpMk id="6" creationId="{65BE0187-6FBD-4126-8749-D8E540A33B07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13:45:57.219" v="830" actId="14100"/>
          <ac:cxnSpMkLst>
            <pc:docMk/>
            <pc:sldMk cId="379566019" sldId="287"/>
            <ac:cxnSpMk id="14" creationId="{8D18F74C-7022-4EB9-93BC-7A38723F021B}"/>
          </ac:cxnSpMkLst>
        </pc:cxnChg>
        <pc:cxnChg chg="add del mod">
          <ac:chgData name="Nagireddy, Srichakradhar (UMKC-Student)" userId="a7fc8118-4b01-412d-9ae3-46685b332be3" providerId="ADAL" clId="{688BFB52-EE13-413A-8A1C-159D68C3746D}" dt="2020-06-19T13:46:20.198" v="833" actId="21"/>
          <ac:cxnSpMkLst>
            <pc:docMk/>
            <pc:sldMk cId="379566019" sldId="287"/>
            <ac:cxnSpMk id="20" creationId="{3240FB50-7297-4E13-AE66-49C5616FC05A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13:46:57.992" v="850" actId="571"/>
          <ac:cxnSpMkLst>
            <pc:docMk/>
            <pc:sldMk cId="379566019" sldId="287"/>
            <ac:cxnSpMk id="24" creationId="{D636F7D0-1D6F-4C6E-8865-DA54711BCE53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13:47:00.812" v="851" actId="571"/>
          <ac:cxnSpMkLst>
            <pc:docMk/>
            <pc:sldMk cId="379566019" sldId="287"/>
            <ac:cxnSpMk id="25" creationId="{E6D4CE7D-CA7A-454F-B914-2BAB992F9E24}"/>
          </ac:cxnSpMkLst>
        </pc:cxnChg>
      </pc:sldChg>
      <pc:sldChg chg="addSp delSp modSp new mod delAnim modAnim">
        <pc:chgData name="Nagireddy, Srichakradhar (UMKC-Student)" userId="a7fc8118-4b01-412d-9ae3-46685b332be3" providerId="ADAL" clId="{688BFB52-EE13-413A-8A1C-159D68C3746D}" dt="2020-06-19T14:05:31.135" v="917" actId="207"/>
        <pc:sldMkLst>
          <pc:docMk/>
          <pc:sldMk cId="2071907637" sldId="288"/>
        </pc:sldMkLst>
        <pc:spChg chg="mod">
          <ac:chgData name="Nagireddy, Srichakradhar (UMKC-Student)" userId="a7fc8118-4b01-412d-9ae3-46685b332be3" providerId="ADAL" clId="{688BFB52-EE13-413A-8A1C-159D68C3746D}" dt="2020-06-19T14:05:24.209" v="916" actId="207"/>
          <ac:spMkLst>
            <pc:docMk/>
            <pc:sldMk cId="2071907637" sldId="288"/>
            <ac:spMk id="17" creationId="{543EAB82-C8D9-44F2-8100-DEE3032E8ACB}"/>
          </ac:spMkLst>
        </pc:spChg>
        <pc:spChg chg="mod">
          <ac:chgData name="Nagireddy, Srichakradhar (UMKC-Student)" userId="a7fc8118-4b01-412d-9ae3-46685b332be3" providerId="ADAL" clId="{688BFB52-EE13-413A-8A1C-159D68C3746D}" dt="2020-06-19T14:05:06.292" v="914" actId="207"/>
          <ac:spMkLst>
            <pc:docMk/>
            <pc:sldMk cId="2071907637" sldId="288"/>
            <ac:spMk id="20" creationId="{9BE42EC7-DC48-4F51-B98C-C651E246278B}"/>
          </ac:spMkLst>
        </pc:spChg>
        <pc:spChg chg="mod">
          <ac:chgData name="Nagireddy, Srichakradhar (UMKC-Student)" userId="a7fc8118-4b01-412d-9ae3-46685b332be3" providerId="ADAL" clId="{688BFB52-EE13-413A-8A1C-159D68C3746D}" dt="2020-06-19T14:05:18.294" v="915" actId="207"/>
          <ac:spMkLst>
            <pc:docMk/>
            <pc:sldMk cId="2071907637" sldId="288"/>
            <ac:spMk id="24" creationId="{DBAC2650-B1F4-4FA4-9850-76A681B0908A}"/>
          </ac:spMkLst>
        </pc:spChg>
        <pc:spChg chg="mod">
          <ac:chgData name="Nagireddy, Srichakradhar (UMKC-Student)" userId="a7fc8118-4b01-412d-9ae3-46685b332be3" providerId="ADAL" clId="{688BFB52-EE13-413A-8A1C-159D68C3746D}" dt="2020-06-19T14:05:18.294" v="915" actId="207"/>
          <ac:spMkLst>
            <pc:docMk/>
            <pc:sldMk cId="2071907637" sldId="288"/>
            <ac:spMk id="28" creationId="{E482C026-7924-4111-AB08-331FB3BEE6AC}"/>
          </ac:spMkLst>
        </pc:spChg>
        <pc:spChg chg="mod">
          <ac:chgData name="Nagireddy, Srichakradhar (UMKC-Student)" userId="a7fc8118-4b01-412d-9ae3-46685b332be3" providerId="ADAL" clId="{688BFB52-EE13-413A-8A1C-159D68C3746D}" dt="2020-06-19T14:05:18.294" v="915" actId="207"/>
          <ac:spMkLst>
            <pc:docMk/>
            <pc:sldMk cId="2071907637" sldId="288"/>
            <ac:spMk id="32" creationId="{20F9ADB2-353E-40F4-AC96-910C1CA94EB8}"/>
          </ac:spMkLst>
        </pc:spChg>
        <pc:spChg chg="mod">
          <ac:chgData name="Nagireddy, Srichakradhar (UMKC-Student)" userId="a7fc8118-4b01-412d-9ae3-46685b332be3" providerId="ADAL" clId="{688BFB52-EE13-413A-8A1C-159D68C3746D}" dt="2020-06-19T14:05:18.294" v="915" actId="207"/>
          <ac:spMkLst>
            <pc:docMk/>
            <pc:sldMk cId="2071907637" sldId="288"/>
            <ac:spMk id="36" creationId="{DC30F01E-E946-41B2-9B7C-3DBF73E55147}"/>
          </ac:spMkLst>
        </pc:spChg>
        <pc:spChg chg="add mod">
          <ac:chgData name="Nagireddy, Srichakradhar (UMKC-Student)" userId="a7fc8118-4b01-412d-9ae3-46685b332be3" providerId="ADAL" clId="{688BFB52-EE13-413A-8A1C-159D68C3746D}" dt="2020-06-19T14:05:18.294" v="915" actId="207"/>
          <ac:spMkLst>
            <pc:docMk/>
            <pc:sldMk cId="2071907637" sldId="288"/>
            <ac:spMk id="38" creationId="{35F5BF50-6F3A-4E7F-BFBF-3DB7B3FDAB68}"/>
          </ac:spMkLst>
        </pc:spChg>
        <pc:spChg chg="add mod">
          <ac:chgData name="Nagireddy, Srichakradhar (UMKC-Student)" userId="a7fc8118-4b01-412d-9ae3-46685b332be3" providerId="ADAL" clId="{688BFB52-EE13-413A-8A1C-159D68C3746D}" dt="2020-06-19T14:05:18.294" v="915" actId="207"/>
          <ac:spMkLst>
            <pc:docMk/>
            <pc:sldMk cId="2071907637" sldId="288"/>
            <ac:spMk id="39" creationId="{55E4F428-AE87-43E0-AEAA-24BA22C58FEB}"/>
          </ac:spMkLst>
        </pc:spChg>
        <pc:spChg chg="add mod">
          <ac:chgData name="Nagireddy, Srichakradhar (UMKC-Student)" userId="a7fc8118-4b01-412d-9ae3-46685b332be3" providerId="ADAL" clId="{688BFB52-EE13-413A-8A1C-159D68C3746D}" dt="2020-06-19T14:05:18.294" v="915" actId="207"/>
          <ac:spMkLst>
            <pc:docMk/>
            <pc:sldMk cId="2071907637" sldId="288"/>
            <ac:spMk id="40" creationId="{44B6F49C-1D0E-48DE-ACD5-A9297D042849}"/>
          </ac:spMkLst>
        </pc:spChg>
        <pc:spChg chg="add mod">
          <ac:chgData name="Nagireddy, Srichakradhar (UMKC-Student)" userId="a7fc8118-4b01-412d-9ae3-46685b332be3" providerId="ADAL" clId="{688BFB52-EE13-413A-8A1C-159D68C3746D}" dt="2020-06-19T14:05:18.294" v="915" actId="207"/>
          <ac:spMkLst>
            <pc:docMk/>
            <pc:sldMk cId="2071907637" sldId="288"/>
            <ac:spMk id="41" creationId="{EE8FAC62-C3FB-4E52-BABE-A8FA7FCFAA99}"/>
          </ac:spMkLst>
        </pc:spChg>
        <pc:spChg chg="mod topLvl">
          <ac:chgData name="Nagireddy, Srichakradhar (UMKC-Student)" userId="a7fc8118-4b01-412d-9ae3-46685b332be3" providerId="ADAL" clId="{688BFB52-EE13-413A-8A1C-159D68C3746D}" dt="2020-06-19T14:05:31.135" v="917" actId="207"/>
          <ac:spMkLst>
            <pc:docMk/>
            <pc:sldMk cId="2071907637" sldId="288"/>
            <ac:spMk id="46" creationId="{801D1D8F-DDD4-482B-AACC-0C3AEC8C9FB6}"/>
          </ac:spMkLst>
        </pc:spChg>
        <pc:spChg chg="mod">
          <ac:chgData name="Nagireddy, Srichakradhar (UMKC-Student)" userId="a7fc8118-4b01-412d-9ae3-46685b332be3" providerId="ADAL" clId="{688BFB52-EE13-413A-8A1C-159D68C3746D}" dt="2020-06-19T14:05:31.135" v="917" actId="207"/>
          <ac:spMkLst>
            <pc:docMk/>
            <pc:sldMk cId="2071907637" sldId="288"/>
            <ac:spMk id="49" creationId="{74D2E1FE-B254-4283-98E6-5970A4ABC9B3}"/>
          </ac:spMkLst>
        </pc:spChg>
        <pc:spChg chg="add mod">
          <ac:chgData name="Nagireddy, Srichakradhar (UMKC-Student)" userId="a7fc8118-4b01-412d-9ae3-46685b332be3" providerId="ADAL" clId="{688BFB52-EE13-413A-8A1C-159D68C3746D}" dt="2020-06-19T14:04:33.720" v="910" actId="207"/>
          <ac:spMkLst>
            <pc:docMk/>
            <pc:sldMk cId="2071907637" sldId="288"/>
            <ac:spMk id="51" creationId="{B51CA512-473F-4731-B05A-8C1CFAE8FFF2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14:04:39.947" v="911" actId="478"/>
          <ac:spMkLst>
            <pc:docMk/>
            <pc:sldMk cId="2071907637" sldId="288"/>
            <ac:spMk id="52" creationId="{425A000F-474C-4D60-8A6F-73E96F449D58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14:04:39.947" v="911" actId="478"/>
          <ac:spMkLst>
            <pc:docMk/>
            <pc:sldMk cId="2071907637" sldId="288"/>
            <ac:spMk id="53" creationId="{8B2DFBAC-D32F-42AB-BC82-0E82344DE01E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14:04:39.947" v="911" actId="478"/>
          <ac:spMkLst>
            <pc:docMk/>
            <pc:sldMk cId="2071907637" sldId="288"/>
            <ac:spMk id="54" creationId="{B1D38D1D-CA7E-41D9-9804-2676ABBF4E5D}"/>
          </ac:spMkLst>
        </pc:spChg>
        <pc:spChg chg="add del mod">
          <ac:chgData name="Nagireddy, Srichakradhar (UMKC-Student)" userId="a7fc8118-4b01-412d-9ae3-46685b332be3" providerId="ADAL" clId="{688BFB52-EE13-413A-8A1C-159D68C3746D}" dt="2020-06-19T14:04:39.947" v="911" actId="478"/>
          <ac:spMkLst>
            <pc:docMk/>
            <pc:sldMk cId="2071907637" sldId="288"/>
            <ac:spMk id="55" creationId="{8A11E540-999C-4408-8782-FD2F141A0A70}"/>
          </ac:spMkLst>
        </pc:spChg>
        <pc:grpChg chg="add mod">
          <ac:chgData name="Nagireddy, Srichakradhar (UMKC-Student)" userId="a7fc8118-4b01-412d-9ae3-46685b332be3" providerId="ADAL" clId="{688BFB52-EE13-413A-8A1C-159D68C3746D}" dt="2020-06-19T14:02:45.178" v="909"/>
          <ac:grpSpMkLst>
            <pc:docMk/>
            <pc:sldMk cId="2071907637" sldId="288"/>
            <ac:grpSpMk id="2" creationId="{25B776E8-1E92-4EC0-9C6A-C60D6AAD2260}"/>
          </ac:grpSpMkLst>
        </pc:grpChg>
        <pc:grpChg chg="add mod">
          <ac:chgData name="Nagireddy, Srichakradhar (UMKC-Student)" userId="a7fc8118-4b01-412d-9ae3-46685b332be3" providerId="ADAL" clId="{688BFB52-EE13-413A-8A1C-159D68C3746D}" dt="2020-06-19T14:05:24.209" v="916" actId="207"/>
          <ac:grpSpMkLst>
            <pc:docMk/>
            <pc:sldMk cId="2071907637" sldId="288"/>
            <ac:grpSpMk id="14" creationId="{A0A31A37-54B0-4EFC-A707-A32B444E8561}"/>
          </ac:grpSpMkLst>
        </pc:grpChg>
        <pc:grpChg chg="add mod">
          <ac:chgData name="Nagireddy, Srichakradhar (UMKC-Student)" userId="a7fc8118-4b01-412d-9ae3-46685b332be3" providerId="ADAL" clId="{688BFB52-EE13-413A-8A1C-159D68C3746D}" dt="2020-06-19T14:05:06.292" v="914" actId="207"/>
          <ac:grpSpMkLst>
            <pc:docMk/>
            <pc:sldMk cId="2071907637" sldId="288"/>
            <ac:grpSpMk id="18" creationId="{CEB4FECB-9B72-47F9-A09F-E26DD0C6B776}"/>
          </ac:grpSpMkLst>
        </pc:grpChg>
        <pc:grpChg chg="add mod">
          <ac:chgData name="Nagireddy, Srichakradhar (UMKC-Student)" userId="a7fc8118-4b01-412d-9ae3-46685b332be3" providerId="ADAL" clId="{688BFB52-EE13-413A-8A1C-159D68C3746D}" dt="2020-06-19T14:05:18.294" v="915" actId="207"/>
          <ac:grpSpMkLst>
            <pc:docMk/>
            <pc:sldMk cId="2071907637" sldId="288"/>
            <ac:grpSpMk id="22" creationId="{358F8E4F-7617-408F-B1AA-1BCA07DFB4A1}"/>
          </ac:grpSpMkLst>
        </pc:grpChg>
        <pc:grpChg chg="add mod">
          <ac:chgData name="Nagireddy, Srichakradhar (UMKC-Student)" userId="a7fc8118-4b01-412d-9ae3-46685b332be3" providerId="ADAL" clId="{688BFB52-EE13-413A-8A1C-159D68C3746D}" dt="2020-06-19T14:05:18.294" v="915" actId="207"/>
          <ac:grpSpMkLst>
            <pc:docMk/>
            <pc:sldMk cId="2071907637" sldId="288"/>
            <ac:grpSpMk id="26" creationId="{71B4010C-CAA6-4468-BC45-AEA5D4A0163F}"/>
          </ac:grpSpMkLst>
        </pc:grpChg>
        <pc:grpChg chg="add mod">
          <ac:chgData name="Nagireddy, Srichakradhar (UMKC-Student)" userId="a7fc8118-4b01-412d-9ae3-46685b332be3" providerId="ADAL" clId="{688BFB52-EE13-413A-8A1C-159D68C3746D}" dt="2020-06-19T14:05:18.294" v="915" actId="207"/>
          <ac:grpSpMkLst>
            <pc:docMk/>
            <pc:sldMk cId="2071907637" sldId="288"/>
            <ac:grpSpMk id="30" creationId="{20C89303-FC9C-4324-8E07-60B6BE851021}"/>
          </ac:grpSpMkLst>
        </pc:grpChg>
        <pc:grpChg chg="add mod">
          <ac:chgData name="Nagireddy, Srichakradhar (UMKC-Student)" userId="a7fc8118-4b01-412d-9ae3-46685b332be3" providerId="ADAL" clId="{688BFB52-EE13-413A-8A1C-159D68C3746D}" dt="2020-06-19T14:05:18.294" v="915" actId="207"/>
          <ac:grpSpMkLst>
            <pc:docMk/>
            <pc:sldMk cId="2071907637" sldId="288"/>
            <ac:grpSpMk id="34" creationId="{A68642B6-CCD7-4235-9EB9-2A7C304CF17A}"/>
          </ac:grpSpMkLst>
        </pc:grpChg>
        <pc:grpChg chg="add del mod">
          <ac:chgData name="Nagireddy, Srichakradhar (UMKC-Student)" userId="a7fc8118-4b01-412d-9ae3-46685b332be3" providerId="ADAL" clId="{688BFB52-EE13-413A-8A1C-159D68C3746D}" dt="2020-06-19T14:04:45.761" v="912" actId="165"/>
          <ac:grpSpMkLst>
            <pc:docMk/>
            <pc:sldMk cId="2071907637" sldId="288"/>
            <ac:grpSpMk id="42" creationId="{6B09DD2B-EE89-4916-B9AC-CD29031B5B20}"/>
          </ac:grpSpMkLst>
        </pc:grpChg>
        <pc:grpChg chg="add mod">
          <ac:chgData name="Nagireddy, Srichakradhar (UMKC-Student)" userId="a7fc8118-4b01-412d-9ae3-46685b332be3" providerId="ADAL" clId="{688BFB52-EE13-413A-8A1C-159D68C3746D}" dt="2020-06-19T14:05:31.135" v="917" actId="207"/>
          <ac:grpSpMkLst>
            <pc:docMk/>
            <pc:sldMk cId="2071907637" sldId="288"/>
            <ac:grpSpMk id="47" creationId="{7A5008D6-4A79-49C8-B4B5-23E3D293A08C}"/>
          </ac:grpSpMkLst>
        </pc:grpChg>
        <pc:picChg chg="mod">
          <ac:chgData name="Nagireddy, Srichakradhar (UMKC-Student)" userId="a7fc8118-4b01-412d-9ae3-46685b332be3" providerId="ADAL" clId="{688BFB52-EE13-413A-8A1C-159D68C3746D}" dt="2020-06-19T14:02:45.178" v="909"/>
          <ac:picMkLst>
            <pc:docMk/>
            <pc:sldMk cId="2071907637" sldId="288"/>
            <ac:picMk id="3" creationId="{DA8F290F-BCA6-4514-BE72-ACCFC2BC3E2F}"/>
          </ac:picMkLst>
        </pc:picChg>
        <pc:picChg chg="mod">
          <ac:chgData name="Nagireddy, Srichakradhar (UMKC-Student)" userId="a7fc8118-4b01-412d-9ae3-46685b332be3" providerId="ADAL" clId="{688BFB52-EE13-413A-8A1C-159D68C3746D}" dt="2020-06-19T14:02:45.178" v="909"/>
          <ac:picMkLst>
            <pc:docMk/>
            <pc:sldMk cId="2071907637" sldId="288"/>
            <ac:picMk id="4" creationId="{5A50154F-57C4-4E2E-80CE-FE0900413AE1}"/>
          </ac:picMkLst>
        </pc:picChg>
        <pc:picChg chg="add mod">
          <ac:chgData name="Nagireddy, Srichakradhar (UMKC-Student)" userId="a7fc8118-4b01-412d-9ae3-46685b332be3" providerId="ADAL" clId="{688BFB52-EE13-413A-8A1C-159D68C3746D}" dt="2020-06-19T14:02:45.178" v="909"/>
          <ac:picMkLst>
            <pc:docMk/>
            <pc:sldMk cId="2071907637" sldId="288"/>
            <ac:picMk id="5" creationId="{38CD38AD-FCD1-43D3-A653-F62B1CC6938C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24.209" v="916" actId="207"/>
          <ac:picMkLst>
            <pc:docMk/>
            <pc:sldMk cId="2071907637" sldId="288"/>
            <ac:picMk id="15" creationId="{1C81F73F-A862-4AB2-9CFC-608808412969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24.209" v="916" actId="207"/>
          <ac:picMkLst>
            <pc:docMk/>
            <pc:sldMk cId="2071907637" sldId="288"/>
            <ac:picMk id="16" creationId="{62D805CE-36D3-470A-B2ED-9DB2D2624578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06.292" v="914" actId="207"/>
          <ac:picMkLst>
            <pc:docMk/>
            <pc:sldMk cId="2071907637" sldId="288"/>
            <ac:picMk id="19" creationId="{CBF2D728-5B77-4C6F-90CA-A0C9D4097EAF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06.292" v="914" actId="207"/>
          <ac:picMkLst>
            <pc:docMk/>
            <pc:sldMk cId="2071907637" sldId="288"/>
            <ac:picMk id="21" creationId="{4CBFC427-3B84-4B3D-87E9-0FD52755046E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18.294" v="915" actId="207"/>
          <ac:picMkLst>
            <pc:docMk/>
            <pc:sldMk cId="2071907637" sldId="288"/>
            <ac:picMk id="23" creationId="{45D7E312-081C-4347-8FCE-C72D250B9189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18.294" v="915" actId="207"/>
          <ac:picMkLst>
            <pc:docMk/>
            <pc:sldMk cId="2071907637" sldId="288"/>
            <ac:picMk id="25" creationId="{A3AB67FA-6807-4444-86A1-E9B43E02576B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18.294" v="915" actId="207"/>
          <ac:picMkLst>
            <pc:docMk/>
            <pc:sldMk cId="2071907637" sldId="288"/>
            <ac:picMk id="27" creationId="{50B695D8-645E-433E-864A-99F8F853A402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18.294" v="915" actId="207"/>
          <ac:picMkLst>
            <pc:docMk/>
            <pc:sldMk cId="2071907637" sldId="288"/>
            <ac:picMk id="29" creationId="{9BC72460-221D-4AB3-B7AB-91108403350D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18.294" v="915" actId="207"/>
          <ac:picMkLst>
            <pc:docMk/>
            <pc:sldMk cId="2071907637" sldId="288"/>
            <ac:picMk id="31" creationId="{11708CAB-676B-48FD-AD2F-28C3884ECDF4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18.294" v="915" actId="207"/>
          <ac:picMkLst>
            <pc:docMk/>
            <pc:sldMk cId="2071907637" sldId="288"/>
            <ac:picMk id="33" creationId="{E0A739CB-D697-498B-B208-869386E7D8AA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18.294" v="915" actId="207"/>
          <ac:picMkLst>
            <pc:docMk/>
            <pc:sldMk cId="2071907637" sldId="288"/>
            <ac:picMk id="35" creationId="{B0334204-0742-4C0D-9A54-99EA60F682FC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18.294" v="915" actId="207"/>
          <ac:picMkLst>
            <pc:docMk/>
            <pc:sldMk cId="2071907637" sldId="288"/>
            <ac:picMk id="37" creationId="{5733DDDD-8E92-4656-AF00-6EA0C0F22DBC}"/>
          </ac:picMkLst>
        </pc:picChg>
        <pc:picChg chg="mod topLvl">
          <ac:chgData name="Nagireddy, Srichakradhar (UMKC-Student)" userId="a7fc8118-4b01-412d-9ae3-46685b332be3" providerId="ADAL" clId="{688BFB52-EE13-413A-8A1C-159D68C3746D}" dt="2020-06-19T14:04:45.761" v="912" actId="165"/>
          <ac:picMkLst>
            <pc:docMk/>
            <pc:sldMk cId="2071907637" sldId="288"/>
            <ac:picMk id="44" creationId="{BFA5A051-7AFF-405D-9910-64356DDC5FF4}"/>
          </ac:picMkLst>
        </pc:picChg>
        <pc:picChg chg="mod topLvl">
          <ac:chgData name="Nagireddy, Srichakradhar (UMKC-Student)" userId="a7fc8118-4b01-412d-9ae3-46685b332be3" providerId="ADAL" clId="{688BFB52-EE13-413A-8A1C-159D68C3746D}" dt="2020-06-19T14:04:45.761" v="912" actId="165"/>
          <ac:picMkLst>
            <pc:docMk/>
            <pc:sldMk cId="2071907637" sldId="288"/>
            <ac:picMk id="45" creationId="{17C44373-F7DE-44F5-912A-1BF2168AD5AD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31.135" v="917" actId="207"/>
          <ac:picMkLst>
            <pc:docMk/>
            <pc:sldMk cId="2071907637" sldId="288"/>
            <ac:picMk id="48" creationId="{DC900945-EA15-45A5-BDF4-4F21306F84B3}"/>
          </ac:picMkLst>
        </pc:picChg>
        <pc:picChg chg="mod">
          <ac:chgData name="Nagireddy, Srichakradhar (UMKC-Student)" userId="a7fc8118-4b01-412d-9ae3-46685b332be3" providerId="ADAL" clId="{688BFB52-EE13-413A-8A1C-159D68C3746D}" dt="2020-06-19T14:05:31.135" v="917" actId="207"/>
          <ac:picMkLst>
            <pc:docMk/>
            <pc:sldMk cId="2071907637" sldId="288"/>
            <ac:picMk id="50" creationId="{52A70418-5700-453D-951D-BCFDCD091FCA}"/>
          </ac:picMkLst>
        </pc:picChg>
        <pc:cxnChg chg="add mod">
          <ac:chgData name="Nagireddy, Srichakradhar (UMKC-Student)" userId="a7fc8118-4b01-412d-9ae3-46685b332be3" providerId="ADAL" clId="{688BFB52-EE13-413A-8A1C-159D68C3746D}" dt="2020-06-19T14:05:00.494" v="913" actId="208"/>
          <ac:cxnSpMkLst>
            <pc:docMk/>
            <pc:sldMk cId="2071907637" sldId="288"/>
            <ac:cxnSpMk id="6" creationId="{B6079F70-A19D-49B1-924C-39B87E3F55E4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14:05:00.494" v="913" actId="208"/>
          <ac:cxnSpMkLst>
            <pc:docMk/>
            <pc:sldMk cId="2071907637" sldId="288"/>
            <ac:cxnSpMk id="7" creationId="{77EB7172-A874-4F0F-A36A-0DA876BFD277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14:02:45.178" v="909"/>
          <ac:cxnSpMkLst>
            <pc:docMk/>
            <pc:sldMk cId="2071907637" sldId="288"/>
            <ac:cxnSpMk id="8" creationId="{1A5FCE4F-FCAC-4D81-B8CE-A5D36F8F5303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14:02:45.178" v="909"/>
          <ac:cxnSpMkLst>
            <pc:docMk/>
            <pc:sldMk cId="2071907637" sldId="288"/>
            <ac:cxnSpMk id="9" creationId="{BACC2AEF-97B9-4827-9B68-6CCBDBF864DC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14:02:45.178" v="909"/>
          <ac:cxnSpMkLst>
            <pc:docMk/>
            <pc:sldMk cId="2071907637" sldId="288"/>
            <ac:cxnSpMk id="10" creationId="{A3FB6E50-10B2-43A1-81BD-5B7BB62A947C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14:02:45.178" v="909"/>
          <ac:cxnSpMkLst>
            <pc:docMk/>
            <pc:sldMk cId="2071907637" sldId="288"/>
            <ac:cxnSpMk id="11" creationId="{D949F6FC-88EF-4FB8-BBE4-7D50F50000BB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14:02:45.178" v="909"/>
          <ac:cxnSpMkLst>
            <pc:docMk/>
            <pc:sldMk cId="2071907637" sldId="288"/>
            <ac:cxnSpMk id="12" creationId="{AFDDD22C-267C-426E-84BB-BA8CD161A9A5}"/>
          </ac:cxnSpMkLst>
        </pc:cxnChg>
        <pc:cxnChg chg="add mod">
          <ac:chgData name="Nagireddy, Srichakradhar (UMKC-Student)" userId="a7fc8118-4b01-412d-9ae3-46685b332be3" providerId="ADAL" clId="{688BFB52-EE13-413A-8A1C-159D68C3746D}" dt="2020-06-19T14:02:45.178" v="909"/>
          <ac:cxnSpMkLst>
            <pc:docMk/>
            <pc:sldMk cId="2071907637" sldId="288"/>
            <ac:cxnSpMk id="13" creationId="{135C8CFD-8907-4FD4-8581-8059384B0D4D}"/>
          </ac:cxnSpMkLst>
        </pc:cxnChg>
        <pc:cxnChg chg="mod topLvl">
          <ac:chgData name="Nagireddy, Srichakradhar (UMKC-Student)" userId="a7fc8118-4b01-412d-9ae3-46685b332be3" providerId="ADAL" clId="{688BFB52-EE13-413A-8A1C-159D68C3746D}" dt="2020-06-19T14:05:00.494" v="913" actId="208"/>
          <ac:cxnSpMkLst>
            <pc:docMk/>
            <pc:sldMk cId="2071907637" sldId="288"/>
            <ac:cxnSpMk id="43" creationId="{F8AC718B-722B-4BCC-8ECE-BE26428ECBB3}"/>
          </ac:cxnSpMkLst>
        </pc:cxnChg>
      </pc:sldChg>
      <pc:sldChg chg="modSp add mod ord">
        <pc:chgData name="Nagireddy, Srichakradhar (UMKC-Student)" userId="a7fc8118-4b01-412d-9ae3-46685b332be3" providerId="ADAL" clId="{688BFB52-EE13-413A-8A1C-159D68C3746D}" dt="2020-06-19T14:05:56.790" v="948" actId="14100"/>
        <pc:sldMkLst>
          <pc:docMk/>
          <pc:sldMk cId="52522877" sldId="289"/>
        </pc:sldMkLst>
        <pc:spChg chg="mod">
          <ac:chgData name="Nagireddy, Srichakradhar (UMKC-Student)" userId="a7fc8118-4b01-412d-9ae3-46685b332be3" providerId="ADAL" clId="{688BFB52-EE13-413A-8A1C-159D68C3746D}" dt="2020-06-19T14:05:56.790" v="948" actId="14100"/>
          <ac:spMkLst>
            <pc:docMk/>
            <pc:sldMk cId="52522877" sldId="289"/>
            <ac:spMk id="2" creationId="{52EE8427-76FE-4089-BF98-2A32B003408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C13C-5671-4E4E-9552-4403B85B0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02B7C-78DA-45A0-AB75-5FD28A867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85B02-B655-47FE-94A7-519C3635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902BC-94CD-44C4-9206-03FE07C1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51FFC-4EE5-44C2-973C-0F48E901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2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5260-7CB6-42BE-8849-C4EFDB7A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0F5DA-0725-4D57-8F58-5F03C9E6D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5FDCE-948D-42BB-9EF8-C4A6B8CB5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9B7A2-6675-4015-9B54-624E05FB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A671A-85F1-4F5A-B45A-6B1C3D6E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6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8C5DA-C52D-4DC5-B8B7-26D070C29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545E0-26B3-4DEB-8E37-F7E857B5D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3CD-7A43-4A7B-9213-C71255B9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6DD6E-22AC-4B0E-975F-0A2EDD97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B9FA9-C85F-4781-AFA7-5D21E58C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9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CD7A-9241-40E1-9DA0-B48F61C0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FEC0-E305-4F45-9FED-4B15E0F3E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D107D-950F-47C5-8392-1FE00E0D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55F38-08AE-4395-BCAF-36ED5BA4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A336C-51FD-41F1-9D6B-9EBE29FF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7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D5CD-2314-4856-A880-DD1B1BDA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0CCD4-4C61-4E88-A460-0D83608E6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EF5F2-A6F4-4A45-88DE-EF730F1B4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736B9-7893-4409-B7AB-C153D4D7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166FC-9219-4809-B7A1-26B8D090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8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244A-76E7-4810-B03C-9B14DE43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4B42-F695-4A64-8E2B-C3DF596DE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C1D28-9720-4051-BEA1-13016F5A4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CDC71-C427-422C-8A62-AC174129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021D8-E0E4-4606-A640-A536BC77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9499E-2FF7-41A1-A277-1BBF77EC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4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8226-A7C2-412C-AC6B-2DE2134F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71863-624D-4947-BB9C-6E51389C6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51287-2B10-4B07-8D67-048976B64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44F9D-81FB-46B9-BC53-AD03A0929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E13B2-8015-4D12-9E53-76DBEC1AE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610990-4B73-4F66-A27B-97811C97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50A62-6CC4-43B6-A633-2A393EDE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7F6854-A92D-4B41-9B74-EA26E5DC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7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C9B8-AFE4-4CE7-A280-F7BBA733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58797-2607-4F6A-B25F-4E860607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D2B2E-E7BA-4E7C-9855-39233C5C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CC2C9-E343-4ABB-A88C-00B58CB3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8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643B17-10EB-4841-A733-13E127FD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B0610-E800-40AD-B928-854D8B52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2DBC0-12BF-4EAF-94FA-77243D0E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4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10AC-4DCA-41D7-B4FF-31790F9F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CCC88-30E5-4232-8835-B64A74660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ECB0F-6DBE-4A93-98F5-4330AFC75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42F93-0678-4623-AF4A-28C6550F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7A90A-A7A0-4DAE-9544-9CBE14D1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55731-D21C-4F19-98E7-896A6E871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1433-8958-45C1-BCC1-4DECE5AB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28ECF-5F74-45C4-AC91-5CA82C5C3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66F49-9BF3-468D-883F-6EB61483E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EDE14-6C0C-476C-A419-74A9587F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94E10-F445-406B-A643-5EC96623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1AD5B-BCD0-4E32-86A0-31A6465F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7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1EE104-5D4E-46AD-BA3B-C00595A6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AA96D-1D2B-477D-9323-545F689F2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F741-A9FE-443A-A711-E44FFA709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5D305-2377-4E6D-8BDF-3A5D68679DF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43833-2D68-4602-BEC7-A0E02C3D1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14BAF-F4CB-4D9F-8D61-37BA0D5CF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3D644-045A-4A98-B56E-3EC56BA37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6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nces.ed.gov/GLOBALLOCATOR/index.asp?search=1&amp;State=MO&amp;city=Kansas+City&amp;zipcode=&amp;miles=&amp;itemname=&amp;sortby=name&amp;School=1&amp;PrivSchool=1&amp;College=1&amp;Status=Search+Finished&amp;Records=1&amp;CS=62FFF1C4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google.com/maps/d/u/0/viewer?mid=1HZDnzNqOnTSuaRV0ka7NqndzllM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64.jpeg"/><Relationship Id="rId3" Type="http://schemas.openxmlformats.org/officeDocument/2006/relationships/image" Target="../media/image40.png"/><Relationship Id="rId7" Type="http://schemas.openxmlformats.org/officeDocument/2006/relationships/image" Target="../media/image60.png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microsoft.com/office/2007/relationships/hdphoto" Target="../media/hdphoto6.wdp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ucationalnetworks.net/" TargetMode="External"/><Relationship Id="rId3" Type="http://schemas.openxmlformats.org/officeDocument/2006/relationships/hyperlink" Target="https://data.kcmo.org/" TargetMode="External"/><Relationship Id="rId7" Type="http://schemas.openxmlformats.org/officeDocument/2006/relationships/hyperlink" Target="https://www.education.com/" TargetMode="External"/><Relationship Id="rId2" Type="http://schemas.openxmlformats.org/officeDocument/2006/relationships/hyperlink" Target="https://kckps.org/school-information/maps-elementary-boundari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tivityhero.com/" TargetMode="External"/><Relationship Id="rId5" Type="http://schemas.openxmlformats.org/officeDocument/2006/relationships/hyperlink" Target="https://www.activitytree.com/" TargetMode="External"/><Relationship Id="rId4" Type="http://schemas.openxmlformats.org/officeDocument/2006/relationships/hyperlink" Target="http://datacatalogs.org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ps.psiee.psu.edu/preview/map.ashx?layer=33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atalog.data.gov/dataset/public-schools-polygo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svg"/><Relationship Id="rId7" Type="http://schemas.openxmlformats.org/officeDocument/2006/relationships/image" Target="../media/image24.gif"/><Relationship Id="rId12" Type="http://schemas.openxmlformats.org/officeDocument/2006/relationships/image" Target="../media/image2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25AE08-C0C8-4B8F-B541-E56AB66663FD}"/>
              </a:ext>
            </a:extLst>
          </p:cNvPr>
          <p:cNvSpPr/>
          <p:nvPr/>
        </p:nvSpPr>
        <p:spPr>
          <a:xfrm>
            <a:off x="4320330" y="3867325"/>
            <a:ext cx="3439487" cy="1182847"/>
          </a:xfrm>
          <a:prstGeom prst="roundRect">
            <a:avLst>
              <a:gd name="adj" fmla="val 11702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89972256-531A-4D3D-95E9-A170B24A99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1366D95-8EF8-4B8D-9DB4-538DBF16D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27" b="89980" l="8987" r="81699">
                        <a14:foregroundMark x1="52778" y1="31041" x2="57843" y2="31041"/>
                        <a14:foregroundMark x1="63889" y1="33006" x2="60948" y2="32613"/>
                        <a14:foregroundMark x1="34804" y1="9627" x2="33007" y2="10020"/>
                        <a14:foregroundMark x1="22059" y1="63065" x2="21935" y2="63214"/>
                        <a14:foregroundMark x1="19765" y1="63329" x2="19444" y2="63458"/>
                        <a14:backgroundMark x1="17647" y1="73674" x2="30392" y2="75049"/>
                        <a14:backgroundMark x1="30392" y1="75049" x2="70261" y2="70530"/>
                        <a14:backgroundMark x1="61601" y1="82515" x2="36928" y2="69941"/>
                        <a14:backgroundMark x1="34804" y1="68173" x2="31373" y2="65422"/>
                        <a14:backgroundMark x1="35948" y1="85855" x2="42484" y2="65226"/>
                        <a14:backgroundMark x1="20261" y1="86640" x2="15686" y2="74263"/>
                        <a14:backgroundMark x1="15686" y1="74263" x2="41340" y2="80943"/>
                        <a14:backgroundMark x1="41340" y1="80943" x2="59477" y2="63458"/>
                        <a14:backgroundMark x1="59477" y1="63458" x2="66013" y2="73674"/>
                        <a14:backgroundMark x1="66013" y1="73674" x2="72712" y2="63458"/>
                        <a14:backgroundMark x1="72712" y1="63458" x2="75980" y2="76228"/>
                        <a14:backgroundMark x1="75980" y1="76228" x2="66503" y2="76621"/>
                        <a14:backgroundMark x1="33497" y1="65226" x2="23366" y2="68566"/>
                        <a14:backgroundMark x1="23366" y1="68566" x2="13235" y2="64833"/>
                        <a14:backgroundMark x1="13235" y1="64833" x2="11928" y2="62475"/>
                        <a14:backgroundMark x1="12418" y1="68369" x2="16503" y2="81336"/>
                        <a14:backgroundMark x1="16503" y1="81336" x2="26471" y2="86051"/>
                        <a14:backgroundMark x1="26471" y1="86051" x2="75654" y2="80943"/>
                        <a14:backgroundMark x1="75654" y1="80943" x2="75327" y2="71709"/>
                        <a14:backgroundMark x1="76471" y1="75639" x2="67974" y2="83890"/>
                        <a14:backgroundMark x1="67974" y1="83890" x2="40359" y2="87230"/>
                        <a14:backgroundMark x1="19444" y1="87033" x2="14216" y2="75835"/>
                        <a14:backgroundMark x1="14216" y1="75835" x2="14542" y2="73674"/>
                        <a14:backgroundMark x1="22549" y1="63851" x2="21405" y2="65029"/>
                        <a14:backgroundMark x1="77451" y1="53242" x2="77451" y2="53242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193" b="33275"/>
          <a:stretch/>
        </p:blipFill>
        <p:spPr bwMode="auto">
          <a:xfrm>
            <a:off x="3906415" y="1421622"/>
            <a:ext cx="4379170" cy="267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cps">
            <a:extLst>
              <a:ext uri="{FF2B5EF4-FFF2-40B4-BE49-F238E27FC236}">
                <a16:creationId xmlns:a16="http://schemas.microsoft.com/office/drawing/2014/main" id="{C7D2DD17-7829-4F46-9DD4-370A4D47E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0" t="9895" b="19534"/>
          <a:stretch/>
        </p:blipFill>
        <p:spPr bwMode="auto">
          <a:xfrm>
            <a:off x="6176708" y="4003159"/>
            <a:ext cx="539838" cy="89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956BD-2707-41AB-99E6-0A47B4C3F8F9}"/>
              </a:ext>
            </a:extLst>
          </p:cNvPr>
          <p:cNvSpPr txBox="1"/>
          <p:nvPr/>
        </p:nvSpPr>
        <p:spPr>
          <a:xfrm>
            <a:off x="5117863" y="4256377"/>
            <a:ext cx="1241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0B310"/>
                </a:solidFill>
                <a:latin typeface="Bradley Hand ITC" panose="03070402050302030203" pitchFamily="66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304268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"/>
    </mc:Choice>
    <mc:Fallback xmlns="">
      <p:transition spd="slow" advTm="9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2BEE3-3A54-42BE-80DD-2EBFC496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86" y="227326"/>
            <a:ext cx="2089147" cy="3172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37776B-1AD0-4976-97E0-8D23E1A4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79" y="227326"/>
            <a:ext cx="2476810" cy="3172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03735-6E62-4F76-ABFC-66D85730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35" y="227326"/>
            <a:ext cx="2148521" cy="3166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8EE9F-C3FB-4B09-B891-55B4F89EE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71" y="3550299"/>
            <a:ext cx="2088562" cy="308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7A74B-059E-40AC-85FF-4815A9DDD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822" y="3550298"/>
            <a:ext cx="2093162" cy="3080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667DC-C5D6-4303-9E70-968AD6565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682" y="3550298"/>
            <a:ext cx="2128574" cy="3080375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98E2AD1C-2EF5-441E-AD7B-BB7D1827B3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67683-3296-47B8-B319-F69AF01617B8}"/>
              </a:ext>
            </a:extLst>
          </p:cNvPr>
          <p:cNvSpPr txBox="1"/>
          <p:nvPr/>
        </p:nvSpPr>
        <p:spPr>
          <a:xfrm>
            <a:off x="11311858" y="6581001"/>
            <a:ext cx="789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5C42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Ref: NCES</a:t>
            </a:r>
            <a:endParaRPr lang="en-US" sz="1200" dirty="0">
              <a:solidFill>
                <a:srgbClr val="F5C4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6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16C172B0-0362-42B7-98A9-691420C4AA7D}"/>
              </a:ext>
            </a:extLst>
          </p:cNvPr>
          <p:cNvSpPr/>
          <p:nvPr/>
        </p:nvSpPr>
        <p:spPr>
          <a:xfrm>
            <a:off x="5413248" y="2110739"/>
            <a:ext cx="1365503" cy="1365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6A0BCE1B-7022-4E97-9347-30B79ED6BFD4}"/>
              </a:ext>
            </a:extLst>
          </p:cNvPr>
          <p:cNvSpPr txBox="1"/>
          <p:nvPr/>
        </p:nvSpPr>
        <p:spPr>
          <a:xfrm>
            <a:off x="4655059" y="3638550"/>
            <a:ext cx="28016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>
                <a:solidFill>
                  <a:srgbClr val="171717"/>
                </a:solidFill>
                <a:latin typeface="Arial"/>
                <a:cs typeface="Arial"/>
              </a:rPr>
              <a:t>Models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2EE6143F-BF9B-40FC-9FBC-4BAADF847C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25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6A0BCE1B-7022-4E97-9347-30B79ED6BFD4}"/>
              </a:ext>
            </a:extLst>
          </p:cNvPr>
          <p:cNvSpPr txBox="1"/>
          <p:nvPr/>
        </p:nvSpPr>
        <p:spPr>
          <a:xfrm>
            <a:off x="628580" y="3638550"/>
            <a:ext cx="28016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>
                <a:solidFill>
                  <a:srgbClr val="171717"/>
                </a:solidFill>
                <a:latin typeface="Arial"/>
                <a:cs typeface="Arial"/>
              </a:rPr>
              <a:t>Category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1C1A12D8-712E-449B-8D95-B80111DFFC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34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7CD02C6B-1300-4348-BAF1-14F3A851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39" y="877975"/>
            <a:ext cx="2551256" cy="5029200"/>
          </a:xfrm>
          <a:prstGeom prst="roundRect">
            <a:avLst>
              <a:gd name="adj" fmla="val 8315"/>
            </a:avLst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DDDA8-9566-4E0E-914C-E8BCAEEF5416}"/>
              </a:ext>
            </a:extLst>
          </p:cNvPr>
          <p:cNvSpPr/>
          <p:nvPr/>
        </p:nvSpPr>
        <p:spPr>
          <a:xfrm>
            <a:off x="1385455" y="5994381"/>
            <a:ext cx="1533810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campus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521E09-451F-47B1-9A02-2DE258985D6B}"/>
              </a:ext>
            </a:extLst>
          </p:cNvPr>
          <p:cNvSpPr/>
          <p:nvPr/>
        </p:nvSpPr>
        <p:spPr>
          <a:xfrm>
            <a:off x="1415982" y="852552"/>
            <a:ext cx="1469680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title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391850-89B4-4B91-A8EB-E970381D13E5}"/>
              </a:ext>
            </a:extLst>
          </p:cNvPr>
          <p:cNvSpPr/>
          <p:nvPr/>
        </p:nvSpPr>
        <p:spPr>
          <a:xfrm>
            <a:off x="1413923" y="1381626"/>
            <a:ext cx="1472160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location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35DF45-6E19-4DBA-9322-E69A76A57B69}"/>
              </a:ext>
            </a:extLst>
          </p:cNvPr>
          <p:cNvSpPr/>
          <p:nvPr/>
        </p:nvSpPr>
        <p:spPr>
          <a:xfrm>
            <a:off x="1399865" y="1910701"/>
            <a:ext cx="1512353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category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ED5D0F-D411-4B98-B07B-448C94CFD09D}"/>
              </a:ext>
            </a:extLst>
          </p:cNvPr>
          <p:cNvSpPr/>
          <p:nvPr/>
        </p:nvSpPr>
        <p:spPr>
          <a:xfrm>
            <a:off x="1397386" y="2439776"/>
            <a:ext cx="1505482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image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1048AD-F599-4900-A799-E40DB27C5C7B}"/>
              </a:ext>
            </a:extLst>
          </p:cNvPr>
          <p:cNvSpPr/>
          <p:nvPr/>
        </p:nvSpPr>
        <p:spPr>
          <a:xfrm>
            <a:off x="1396760" y="2983952"/>
            <a:ext cx="1506108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description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A74EB7-A087-4499-926A-16F2D9400256}"/>
              </a:ext>
            </a:extLst>
          </p:cNvPr>
          <p:cNvSpPr/>
          <p:nvPr/>
        </p:nvSpPr>
        <p:spPr>
          <a:xfrm>
            <a:off x="1399866" y="3530208"/>
            <a:ext cx="1502742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details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778A7E-6792-4E35-905E-54D7A6E737D3}"/>
              </a:ext>
            </a:extLst>
          </p:cNvPr>
          <p:cNvSpPr/>
          <p:nvPr/>
        </p:nvSpPr>
        <p:spPr>
          <a:xfrm>
            <a:off x="1403023" y="4057203"/>
            <a:ext cx="1536518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provider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BAAF1E-6375-44D7-AF52-CDE5A676FA2C}"/>
              </a:ext>
            </a:extLst>
          </p:cNvPr>
          <p:cNvSpPr/>
          <p:nvPr/>
        </p:nvSpPr>
        <p:spPr>
          <a:xfrm>
            <a:off x="1391619" y="4584198"/>
            <a:ext cx="1517884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distance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6A8E9E-8186-406C-ACC7-1D78C12720BD}"/>
              </a:ext>
            </a:extLst>
          </p:cNvPr>
          <p:cNvSpPr/>
          <p:nvPr/>
        </p:nvSpPr>
        <p:spPr>
          <a:xfrm>
            <a:off x="1396305" y="5054259"/>
            <a:ext cx="1506380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ages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871E8AF-FA31-4D57-A054-F1C18217F8D2}"/>
              </a:ext>
            </a:extLst>
          </p:cNvPr>
          <p:cNvSpPr/>
          <p:nvPr/>
        </p:nvSpPr>
        <p:spPr>
          <a:xfrm>
            <a:off x="1399004" y="5524320"/>
            <a:ext cx="1503604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price</a:t>
            </a: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C27A3C97-CBFE-4544-A971-8C6130EFD3BA}"/>
              </a:ext>
            </a:extLst>
          </p:cNvPr>
          <p:cNvSpPr/>
          <p:nvPr/>
        </p:nvSpPr>
        <p:spPr>
          <a:xfrm>
            <a:off x="4311171" y="2957708"/>
            <a:ext cx="894587" cy="87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B6AD8F-11E1-44B0-9B60-8502CDD48EC2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2885662" y="1056864"/>
            <a:ext cx="1425509" cy="2337470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68C52D-6A2B-4AE2-A958-8B78AC089A95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886083" y="1585938"/>
            <a:ext cx="1425088" cy="1808396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0E99D4-B202-4F6C-B6C0-75745E730F6C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2912218" y="2115013"/>
            <a:ext cx="1398953" cy="1279321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C551F2-6CD8-4D7F-8471-AB035F415D90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2902868" y="2644088"/>
            <a:ext cx="1408303" cy="750246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A15C59-DF95-424F-85E4-70EF822DD9D4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902868" y="3188264"/>
            <a:ext cx="1408303" cy="206070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E0E707-CC3D-4611-898C-05D990DCFE8C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2902608" y="3394334"/>
            <a:ext cx="1408563" cy="340186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3B8E8F-F54A-4FB2-B72D-BC954A877CF9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2939541" y="3394334"/>
            <a:ext cx="1371630" cy="867181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16F1F2-929E-46E3-9E41-633F9F852D84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2909503" y="3394334"/>
            <a:ext cx="1401668" cy="1394176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65C4052-24EF-4CE5-90EC-774AD86BDB81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2902685" y="3394334"/>
            <a:ext cx="1408486" cy="1864237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E67918-909F-413B-BDC5-3815A9B4162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2902608" y="3394334"/>
            <a:ext cx="1408563" cy="2334298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8CB2D40-4E17-4004-9135-B91A8285323E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2919265" y="3394334"/>
            <a:ext cx="1391906" cy="2804359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2F2FD5-7270-4607-ADDA-860CF03C8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751" y="2994133"/>
            <a:ext cx="682988" cy="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F2A3E3D-70C0-4ABA-9BC3-813A40997FEE}"/>
              </a:ext>
            </a:extLst>
          </p:cNvPr>
          <p:cNvCxnSpPr>
            <a:cxnSpLocks/>
          </p:cNvCxnSpPr>
          <p:nvPr/>
        </p:nvCxnSpPr>
        <p:spPr>
          <a:xfrm>
            <a:off x="5205758" y="3394334"/>
            <a:ext cx="401993" cy="0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object 5">
            <a:extLst>
              <a:ext uri="{FF2B5EF4-FFF2-40B4-BE49-F238E27FC236}">
                <a16:creationId xmlns:a16="http://schemas.microsoft.com/office/drawing/2014/main" id="{9EA76087-3F6C-46AF-9DD8-E924E784AEEB}"/>
              </a:ext>
            </a:extLst>
          </p:cNvPr>
          <p:cNvSpPr txBox="1"/>
          <p:nvPr/>
        </p:nvSpPr>
        <p:spPr>
          <a:xfrm>
            <a:off x="4178167" y="3848188"/>
            <a:ext cx="1160596" cy="39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Classification</a:t>
            </a:r>
          </a:p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Model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5AAA2822-3405-4D4E-BC06-3CDB08978951}"/>
              </a:ext>
            </a:extLst>
          </p:cNvPr>
          <p:cNvSpPr txBox="1"/>
          <p:nvPr/>
        </p:nvSpPr>
        <p:spPr>
          <a:xfrm>
            <a:off x="5555456" y="3848508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Database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592FF00-C1DC-457D-9C28-5767BC7BB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18" y="2990616"/>
            <a:ext cx="713436" cy="80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bject 5">
            <a:extLst>
              <a:ext uri="{FF2B5EF4-FFF2-40B4-BE49-F238E27FC236}">
                <a16:creationId xmlns:a16="http://schemas.microsoft.com/office/drawing/2014/main" id="{CA5A7060-4A7A-405A-9E44-640F6BF17BC8}"/>
              </a:ext>
            </a:extLst>
          </p:cNvPr>
          <p:cNvSpPr txBox="1"/>
          <p:nvPr/>
        </p:nvSpPr>
        <p:spPr>
          <a:xfrm>
            <a:off x="6777347" y="3848508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Server</a:t>
            </a:r>
            <a:endParaRPr sz="1200" dirty="0">
              <a:latin typeface="Arial"/>
              <a:cs typeface="Arial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E1CDA25-8A33-40F9-8A22-B1ABAF44D961}"/>
              </a:ext>
            </a:extLst>
          </p:cNvPr>
          <p:cNvCxnSpPr>
            <a:cxnSpLocks/>
          </p:cNvCxnSpPr>
          <p:nvPr/>
        </p:nvCxnSpPr>
        <p:spPr>
          <a:xfrm>
            <a:off x="6290739" y="3393455"/>
            <a:ext cx="523679" cy="1759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6B1A296-0405-4B45-85AE-7FFA0E2113BB}"/>
              </a:ext>
            </a:extLst>
          </p:cNvPr>
          <p:cNvCxnSpPr>
            <a:cxnSpLocks/>
            <a:stCxn id="7172" idx="3"/>
            <a:endCxn id="3" idx="1"/>
          </p:cNvCxnSpPr>
          <p:nvPr/>
        </p:nvCxnSpPr>
        <p:spPr>
          <a:xfrm flipV="1">
            <a:off x="7527854" y="3392575"/>
            <a:ext cx="716585" cy="1759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object 5">
            <a:extLst>
              <a:ext uri="{FF2B5EF4-FFF2-40B4-BE49-F238E27FC236}">
                <a16:creationId xmlns:a16="http://schemas.microsoft.com/office/drawing/2014/main" id="{2DD1CF94-0669-4F90-BD8A-FD98FA738725}"/>
              </a:ext>
            </a:extLst>
          </p:cNvPr>
          <p:cNvSpPr txBox="1"/>
          <p:nvPr/>
        </p:nvSpPr>
        <p:spPr>
          <a:xfrm>
            <a:off x="1777493" y="570874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Features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0" name="object 5">
            <a:extLst>
              <a:ext uri="{FF2B5EF4-FFF2-40B4-BE49-F238E27FC236}">
                <a16:creationId xmlns:a16="http://schemas.microsoft.com/office/drawing/2014/main" id="{7BE5E767-7E0C-4C86-B18B-F69F20162A55}"/>
              </a:ext>
            </a:extLst>
          </p:cNvPr>
          <p:cNvSpPr txBox="1"/>
          <p:nvPr/>
        </p:nvSpPr>
        <p:spPr>
          <a:xfrm>
            <a:off x="4984240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save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81" name="object 5">
            <a:extLst>
              <a:ext uri="{FF2B5EF4-FFF2-40B4-BE49-F238E27FC236}">
                <a16:creationId xmlns:a16="http://schemas.microsoft.com/office/drawing/2014/main" id="{01D5D3EE-0844-4D15-8AC7-980CEBE68E56}"/>
              </a:ext>
            </a:extLst>
          </p:cNvPr>
          <p:cNvSpPr txBox="1"/>
          <p:nvPr/>
        </p:nvSpPr>
        <p:spPr>
          <a:xfrm>
            <a:off x="6114250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retrieve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82" name="object 5">
            <a:extLst>
              <a:ext uri="{FF2B5EF4-FFF2-40B4-BE49-F238E27FC236}">
                <a16:creationId xmlns:a16="http://schemas.microsoft.com/office/drawing/2014/main" id="{10DE8C17-2E3D-403B-B16A-69ADD79310E5}"/>
              </a:ext>
            </a:extLst>
          </p:cNvPr>
          <p:cNvSpPr txBox="1"/>
          <p:nvPr/>
        </p:nvSpPr>
        <p:spPr>
          <a:xfrm>
            <a:off x="7467947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retrieve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29AA576C-BF09-4480-9441-FCF816B795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97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6A0BCE1B-7022-4E97-9347-30B79ED6BFD4}"/>
              </a:ext>
            </a:extLst>
          </p:cNvPr>
          <p:cNvSpPr txBox="1"/>
          <p:nvPr/>
        </p:nvSpPr>
        <p:spPr>
          <a:xfrm>
            <a:off x="628580" y="3638550"/>
            <a:ext cx="28016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>
                <a:solidFill>
                  <a:srgbClr val="171717"/>
                </a:solidFill>
                <a:latin typeface="Arial"/>
                <a:cs typeface="Arial"/>
              </a:rPr>
              <a:t>Affordability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9E1D395D-A2AA-423A-990D-3E10562F85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6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D427B977-D7C0-4A0E-97A2-926DDAFC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61" y="1021616"/>
            <a:ext cx="2488736" cy="4747196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A0C2550-0BE9-4536-92DF-285C289560E1}"/>
              </a:ext>
            </a:extLst>
          </p:cNvPr>
          <p:cNvSpPr/>
          <p:nvPr/>
        </p:nvSpPr>
        <p:spPr>
          <a:xfrm>
            <a:off x="1415982" y="2450991"/>
            <a:ext cx="1469680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category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E46C299-9026-4DE2-ACC9-7F50FECC099B}"/>
              </a:ext>
            </a:extLst>
          </p:cNvPr>
          <p:cNvSpPr/>
          <p:nvPr/>
        </p:nvSpPr>
        <p:spPr>
          <a:xfrm>
            <a:off x="1413923" y="2980065"/>
            <a:ext cx="1472160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details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87EC046-F749-4CF3-ACAF-444135A3CF0E}"/>
              </a:ext>
            </a:extLst>
          </p:cNvPr>
          <p:cNvSpPr/>
          <p:nvPr/>
        </p:nvSpPr>
        <p:spPr>
          <a:xfrm>
            <a:off x="1399865" y="3509140"/>
            <a:ext cx="1512353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price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390E3DF4-4A4A-4613-AD7B-3174AE8E97B3}"/>
              </a:ext>
            </a:extLst>
          </p:cNvPr>
          <p:cNvSpPr/>
          <p:nvPr/>
        </p:nvSpPr>
        <p:spPr>
          <a:xfrm>
            <a:off x="1397386" y="4038215"/>
            <a:ext cx="1505482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reviews</a:t>
            </a:r>
          </a:p>
        </p:txBody>
      </p:sp>
      <p:sp>
        <p:nvSpPr>
          <p:cNvPr id="81" name="object 20">
            <a:extLst>
              <a:ext uri="{FF2B5EF4-FFF2-40B4-BE49-F238E27FC236}">
                <a16:creationId xmlns:a16="http://schemas.microsoft.com/office/drawing/2014/main" id="{CD5620B3-3AC0-40FB-B199-26837C4126E2}"/>
              </a:ext>
            </a:extLst>
          </p:cNvPr>
          <p:cNvSpPr/>
          <p:nvPr/>
        </p:nvSpPr>
        <p:spPr>
          <a:xfrm>
            <a:off x="4311171" y="2957708"/>
            <a:ext cx="894587" cy="87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B54E863-DBE9-4408-9D10-C73590C30049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>
            <a:off x="2885662" y="2655303"/>
            <a:ext cx="1425509" cy="739031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B2E9984-3406-4B4D-84BA-496BACB21501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>
            <a:off x="2886083" y="3184377"/>
            <a:ext cx="1425088" cy="209957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32BBA5C-FFC5-40E8-B63F-0D9828DA5B7C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2912218" y="3394334"/>
            <a:ext cx="1398953" cy="319118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5A61BBE-142D-4C77-AB56-378D26CF8471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 flipV="1">
            <a:off x="2902868" y="3394334"/>
            <a:ext cx="1408303" cy="848193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6" name="Picture 2">
            <a:extLst>
              <a:ext uri="{FF2B5EF4-FFF2-40B4-BE49-F238E27FC236}">
                <a16:creationId xmlns:a16="http://schemas.microsoft.com/office/drawing/2014/main" id="{C4F2A728-9AE7-4606-9A4B-DDAEC802C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751" y="2994133"/>
            <a:ext cx="682988" cy="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972105-D9CE-406F-8FDB-FFF9481F03E8}"/>
              </a:ext>
            </a:extLst>
          </p:cNvPr>
          <p:cNvCxnSpPr>
            <a:cxnSpLocks/>
          </p:cNvCxnSpPr>
          <p:nvPr/>
        </p:nvCxnSpPr>
        <p:spPr>
          <a:xfrm>
            <a:off x="5205758" y="3394334"/>
            <a:ext cx="401993" cy="0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object 5">
            <a:extLst>
              <a:ext uri="{FF2B5EF4-FFF2-40B4-BE49-F238E27FC236}">
                <a16:creationId xmlns:a16="http://schemas.microsoft.com/office/drawing/2014/main" id="{D1045E16-C592-45C3-AA26-B96179814E97}"/>
              </a:ext>
            </a:extLst>
          </p:cNvPr>
          <p:cNvSpPr txBox="1"/>
          <p:nvPr/>
        </p:nvSpPr>
        <p:spPr>
          <a:xfrm>
            <a:off x="4178167" y="3848188"/>
            <a:ext cx="1160596" cy="39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NLP</a:t>
            </a:r>
          </a:p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Model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9" name="object 5">
            <a:extLst>
              <a:ext uri="{FF2B5EF4-FFF2-40B4-BE49-F238E27FC236}">
                <a16:creationId xmlns:a16="http://schemas.microsoft.com/office/drawing/2014/main" id="{452D0B63-9838-45A3-81C5-97A86AFB923D}"/>
              </a:ext>
            </a:extLst>
          </p:cNvPr>
          <p:cNvSpPr txBox="1"/>
          <p:nvPr/>
        </p:nvSpPr>
        <p:spPr>
          <a:xfrm>
            <a:off x="5555456" y="3848508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Database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90" name="Picture 4">
            <a:extLst>
              <a:ext uri="{FF2B5EF4-FFF2-40B4-BE49-F238E27FC236}">
                <a16:creationId xmlns:a16="http://schemas.microsoft.com/office/drawing/2014/main" id="{9061FCBC-DEEA-4037-8CC3-21EC0F9F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18" y="2990616"/>
            <a:ext cx="713436" cy="80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object 5">
            <a:extLst>
              <a:ext uri="{FF2B5EF4-FFF2-40B4-BE49-F238E27FC236}">
                <a16:creationId xmlns:a16="http://schemas.microsoft.com/office/drawing/2014/main" id="{71BFB8F6-7E34-48AC-B1F6-96D8739AAA08}"/>
              </a:ext>
            </a:extLst>
          </p:cNvPr>
          <p:cNvSpPr txBox="1"/>
          <p:nvPr/>
        </p:nvSpPr>
        <p:spPr>
          <a:xfrm>
            <a:off x="6777347" y="3848508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Server</a:t>
            </a:r>
            <a:endParaRPr sz="1200" dirty="0">
              <a:latin typeface="Arial"/>
              <a:cs typeface="Arial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6B673C9-1897-43C8-9EC0-658DE9A7E060}"/>
              </a:ext>
            </a:extLst>
          </p:cNvPr>
          <p:cNvCxnSpPr>
            <a:cxnSpLocks/>
          </p:cNvCxnSpPr>
          <p:nvPr/>
        </p:nvCxnSpPr>
        <p:spPr>
          <a:xfrm>
            <a:off x="6290739" y="3393455"/>
            <a:ext cx="523679" cy="1759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661520-A38A-42CC-B793-B96E0CD8D061}"/>
              </a:ext>
            </a:extLst>
          </p:cNvPr>
          <p:cNvCxnSpPr>
            <a:cxnSpLocks/>
            <a:stCxn id="90" idx="3"/>
            <a:endCxn id="76" idx="1"/>
          </p:cNvCxnSpPr>
          <p:nvPr/>
        </p:nvCxnSpPr>
        <p:spPr>
          <a:xfrm>
            <a:off x="7527854" y="3394334"/>
            <a:ext cx="750507" cy="880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object 5">
            <a:extLst>
              <a:ext uri="{FF2B5EF4-FFF2-40B4-BE49-F238E27FC236}">
                <a16:creationId xmlns:a16="http://schemas.microsoft.com/office/drawing/2014/main" id="{23142F6E-64A1-40A2-A47D-479CFF1807AB}"/>
              </a:ext>
            </a:extLst>
          </p:cNvPr>
          <p:cNvSpPr txBox="1"/>
          <p:nvPr/>
        </p:nvSpPr>
        <p:spPr>
          <a:xfrm>
            <a:off x="1756214" y="4567289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Features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5" name="object 5">
            <a:extLst>
              <a:ext uri="{FF2B5EF4-FFF2-40B4-BE49-F238E27FC236}">
                <a16:creationId xmlns:a16="http://schemas.microsoft.com/office/drawing/2014/main" id="{6CDD7843-7401-48A0-911D-F9910539D59A}"/>
              </a:ext>
            </a:extLst>
          </p:cNvPr>
          <p:cNvSpPr txBox="1"/>
          <p:nvPr/>
        </p:nvSpPr>
        <p:spPr>
          <a:xfrm>
            <a:off x="4984240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save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96" name="object 5">
            <a:extLst>
              <a:ext uri="{FF2B5EF4-FFF2-40B4-BE49-F238E27FC236}">
                <a16:creationId xmlns:a16="http://schemas.microsoft.com/office/drawing/2014/main" id="{6CB30BBB-1101-446F-AA9E-DAC0CBD3432C}"/>
              </a:ext>
            </a:extLst>
          </p:cNvPr>
          <p:cNvSpPr txBox="1"/>
          <p:nvPr/>
        </p:nvSpPr>
        <p:spPr>
          <a:xfrm>
            <a:off x="6114250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retrieve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97" name="object 5">
            <a:extLst>
              <a:ext uri="{FF2B5EF4-FFF2-40B4-BE49-F238E27FC236}">
                <a16:creationId xmlns:a16="http://schemas.microsoft.com/office/drawing/2014/main" id="{6195F20C-B893-4FEE-BFCA-4FEAB77D799D}"/>
              </a:ext>
            </a:extLst>
          </p:cNvPr>
          <p:cNvSpPr txBox="1"/>
          <p:nvPr/>
        </p:nvSpPr>
        <p:spPr>
          <a:xfrm>
            <a:off x="7467947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retrieve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8A14F3-485C-4558-9B6B-5289CD4D23D9}"/>
              </a:ext>
            </a:extLst>
          </p:cNvPr>
          <p:cNvSpPr/>
          <p:nvPr/>
        </p:nvSpPr>
        <p:spPr>
          <a:xfrm>
            <a:off x="10016455" y="1904301"/>
            <a:ext cx="360727" cy="125835"/>
          </a:xfrm>
          <a:prstGeom prst="rect">
            <a:avLst/>
          </a:prstGeom>
          <a:noFill/>
          <a:ln>
            <a:solidFill>
              <a:srgbClr val="F0B3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D2BE8E9-1F38-44A7-B43A-5175DBFBF547}"/>
              </a:ext>
            </a:extLst>
          </p:cNvPr>
          <p:cNvSpPr/>
          <p:nvPr/>
        </p:nvSpPr>
        <p:spPr>
          <a:xfrm>
            <a:off x="10016455" y="2546245"/>
            <a:ext cx="360727" cy="125835"/>
          </a:xfrm>
          <a:prstGeom prst="rect">
            <a:avLst/>
          </a:prstGeom>
          <a:noFill/>
          <a:ln>
            <a:solidFill>
              <a:srgbClr val="F0B3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A05C50-9540-4A4D-B17A-F04EF25DBE5D}"/>
              </a:ext>
            </a:extLst>
          </p:cNvPr>
          <p:cNvSpPr/>
          <p:nvPr/>
        </p:nvSpPr>
        <p:spPr>
          <a:xfrm>
            <a:off x="10041622" y="3179800"/>
            <a:ext cx="360727" cy="125835"/>
          </a:xfrm>
          <a:prstGeom prst="rect">
            <a:avLst/>
          </a:prstGeom>
          <a:noFill/>
          <a:ln>
            <a:solidFill>
              <a:srgbClr val="F0B3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C630FF-0934-4FBB-9153-2CBA5BFD74E5}"/>
              </a:ext>
            </a:extLst>
          </p:cNvPr>
          <p:cNvSpPr/>
          <p:nvPr/>
        </p:nvSpPr>
        <p:spPr>
          <a:xfrm>
            <a:off x="10050011" y="3804966"/>
            <a:ext cx="360727" cy="125835"/>
          </a:xfrm>
          <a:prstGeom prst="rect">
            <a:avLst/>
          </a:prstGeom>
          <a:noFill/>
          <a:ln>
            <a:solidFill>
              <a:srgbClr val="F0B3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6506A84-0D78-49AA-BA72-18E14D9E6FE0}"/>
              </a:ext>
            </a:extLst>
          </p:cNvPr>
          <p:cNvSpPr/>
          <p:nvPr/>
        </p:nvSpPr>
        <p:spPr>
          <a:xfrm>
            <a:off x="10050011" y="4421743"/>
            <a:ext cx="360727" cy="125835"/>
          </a:xfrm>
          <a:prstGeom prst="rect">
            <a:avLst/>
          </a:prstGeom>
          <a:noFill/>
          <a:ln>
            <a:solidFill>
              <a:srgbClr val="F0B3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7353BFD-7562-4906-B4D1-ABC96A74C6BF}"/>
              </a:ext>
            </a:extLst>
          </p:cNvPr>
          <p:cNvSpPr/>
          <p:nvPr/>
        </p:nvSpPr>
        <p:spPr>
          <a:xfrm>
            <a:off x="10050011" y="5063687"/>
            <a:ext cx="360727" cy="125835"/>
          </a:xfrm>
          <a:prstGeom prst="rect">
            <a:avLst/>
          </a:prstGeom>
          <a:noFill/>
          <a:ln>
            <a:solidFill>
              <a:srgbClr val="F0B3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ame 105">
            <a:extLst>
              <a:ext uri="{FF2B5EF4-FFF2-40B4-BE49-F238E27FC236}">
                <a16:creationId xmlns:a16="http://schemas.microsoft.com/office/drawing/2014/main" id="{26CC6E2E-413E-4874-B4C7-53169F560E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5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6A0BCE1B-7022-4E97-9347-30B79ED6BFD4}"/>
              </a:ext>
            </a:extLst>
          </p:cNvPr>
          <p:cNvSpPr txBox="1"/>
          <p:nvPr/>
        </p:nvSpPr>
        <p:spPr>
          <a:xfrm>
            <a:off x="628580" y="3638550"/>
            <a:ext cx="28016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>
                <a:solidFill>
                  <a:srgbClr val="171717"/>
                </a:solidFill>
                <a:latin typeface="Arial"/>
                <a:cs typeface="Arial"/>
              </a:rPr>
              <a:t>Reputation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CAA737E3-6D25-435B-9568-314F52BBD2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15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521E09-451F-47B1-9A02-2DE258985D6B}"/>
              </a:ext>
            </a:extLst>
          </p:cNvPr>
          <p:cNvSpPr/>
          <p:nvPr/>
        </p:nvSpPr>
        <p:spPr>
          <a:xfrm>
            <a:off x="1415982" y="2450991"/>
            <a:ext cx="1469680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reviews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391850-89B4-4B91-A8EB-E970381D13E5}"/>
              </a:ext>
            </a:extLst>
          </p:cNvPr>
          <p:cNvSpPr/>
          <p:nvPr/>
        </p:nvSpPr>
        <p:spPr>
          <a:xfrm>
            <a:off x="1413923" y="2980065"/>
            <a:ext cx="1472160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ratings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35DF45-6E19-4DBA-9322-E69A76A57B69}"/>
              </a:ext>
            </a:extLst>
          </p:cNvPr>
          <p:cNvSpPr/>
          <p:nvPr/>
        </p:nvSpPr>
        <p:spPr>
          <a:xfrm>
            <a:off x="1399865" y="3509140"/>
            <a:ext cx="1512353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votes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ED5D0F-D411-4B98-B07B-448C94CFD09D}"/>
              </a:ext>
            </a:extLst>
          </p:cNvPr>
          <p:cNvSpPr/>
          <p:nvPr/>
        </p:nvSpPr>
        <p:spPr>
          <a:xfrm>
            <a:off x="1397386" y="4038215"/>
            <a:ext cx="1505482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discussions</a:t>
            </a: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C27A3C97-CBFE-4544-A971-8C6130EFD3BA}"/>
              </a:ext>
            </a:extLst>
          </p:cNvPr>
          <p:cNvSpPr/>
          <p:nvPr/>
        </p:nvSpPr>
        <p:spPr>
          <a:xfrm>
            <a:off x="4311171" y="2957708"/>
            <a:ext cx="894587" cy="873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B6AD8F-11E1-44B0-9B60-8502CDD48EC2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2885662" y="2655303"/>
            <a:ext cx="1425509" cy="739031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68C52D-6A2B-4AE2-A958-8B78AC089A95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886083" y="3184377"/>
            <a:ext cx="1425088" cy="209957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0E99D4-B202-4F6C-B6C0-75745E730F6C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2912218" y="3394334"/>
            <a:ext cx="1398953" cy="319118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C551F2-6CD8-4D7F-8471-AB035F415D90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2902868" y="3394334"/>
            <a:ext cx="1408303" cy="848193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2F2FD5-7270-4607-ADDA-860CF03C8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751" y="2994133"/>
            <a:ext cx="682988" cy="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F2A3E3D-70C0-4ABA-9BC3-813A40997FEE}"/>
              </a:ext>
            </a:extLst>
          </p:cNvPr>
          <p:cNvCxnSpPr>
            <a:cxnSpLocks/>
          </p:cNvCxnSpPr>
          <p:nvPr/>
        </p:nvCxnSpPr>
        <p:spPr>
          <a:xfrm>
            <a:off x="5205758" y="3394334"/>
            <a:ext cx="401993" cy="0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object 5">
            <a:extLst>
              <a:ext uri="{FF2B5EF4-FFF2-40B4-BE49-F238E27FC236}">
                <a16:creationId xmlns:a16="http://schemas.microsoft.com/office/drawing/2014/main" id="{9EA76087-3F6C-46AF-9DD8-E924E784AEEB}"/>
              </a:ext>
            </a:extLst>
          </p:cNvPr>
          <p:cNvSpPr txBox="1"/>
          <p:nvPr/>
        </p:nvSpPr>
        <p:spPr>
          <a:xfrm>
            <a:off x="4178167" y="3848188"/>
            <a:ext cx="1160596" cy="39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NLP</a:t>
            </a:r>
          </a:p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Model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5AAA2822-3405-4D4E-BC06-3CDB08978951}"/>
              </a:ext>
            </a:extLst>
          </p:cNvPr>
          <p:cNvSpPr txBox="1"/>
          <p:nvPr/>
        </p:nvSpPr>
        <p:spPr>
          <a:xfrm>
            <a:off x="5555456" y="3848508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Database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592FF00-C1DC-457D-9C28-5767BC7BB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18" y="2990616"/>
            <a:ext cx="713436" cy="80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bject 5">
            <a:extLst>
              <a:ext uri="{FF2B5EF4-FFF2-40B4-BE49-F238E27FC236}">
                <a16:creationId xmlns:a16="http://schemas.microsoft.com/office/drawing/2014/main" id="{CA5A7060-4A7A-405A-9E44-640F6BF17BC8}"/>
              </a:ext>
            </a:extLst>
          </p:cNvPr>
          <p:cNvSpPr txBox="1"/>
          <p:nvPr/>
        </p:nvSpPr>
        <p:spPr>
          <a:xfrm>
            <a:off x="6777347" y="3848508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Server</a:t>
            </a:r>
            <a:endParaRPr sz="1200" dirty="0">
              <a:latin typeface="Arial"/>
              <a:cs typeface="Arial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E1CDA25-8A33-40F9-8A22-B1ABAF44D961}"/>
              </a:ext>
            </a:extLst>
          </p:cNvPr>
          <p:cNvCxnSpPr>
            <a:cxnSpLocks/>
          </p:cNvCxnSpPr>
          <p:nvPr/>
        </p:nvCxnSpPr>
        <p:spPr>
          <a:xfrm>
            <a:off x="6290739" y="3393455"/>
            <a:ext cx="523679" cy="1759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6B1A296-0405-4B45-85AE-7FFA0E2113BB}"/>
              </a:ext>
            </a:extLst>
          </p:cNvPr>
          <p:cNvCxnSpPr>
            <a:cxnSpLocks/>
            <a:stCxn id="7172" idx="3"/>
          </p:cNvCxnSpPr>
          <p:nvPr/>
        </p:nvCxnSpPr>
        <p:spPr>
          <a:xfrm flipV="1">
            <a:off x="7527854" y="3392575"/>
            <a:ext cx="727671" cy="1759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object 5">
            <a:extLst>
              <a:ext uri="{FF2B5EF4-FFF2-40B4-BE49-F238E27FC236}">
                <a16:creationId xmlns:a16="http://schemas.microsoft.com/office/drawing/2014/main" id="{2DD1CF94-0669-4F90-BD8A-FD98FA738725}"/>
              </a:ext>
            </a:extLst>
          </p:cNvPr>
          <p:cNvSpPr txBox="1"/>
          <p:nvPr/>
        </p:nvSpPr>
        <p:spPr>
          <a:xfrm>
            <a:off x="1756214" y="4567289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Features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0" name="object 5">
            <a:extLst>
              <a:ext uri="{FF2B5EF4-FFF2-40B4-BE49-F238E27FC236}">
                <a16:creationId xmlns:a16="http://schemas.microsoft.com/office/drawing/2014/main" id="{7BE5E767-7E0C-4C86-B18B-F69F20162A55}"/>
              </a:ext>
            </a:extLst>
          </p:cNvPr>
          <p:cNvSpPr txBox="1"/>
          <p:nvPr/>
        </p:nvSpPr>
        <p:spPr>
          <a:xfrm>
            <a:off x="4984240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save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81" name="object 5">
            <a:extLst>
              <a:ext uri="{FF2B5EF4-FFF2-40B4-BE49-F238E27FC236}">
                <a16:creationId xmlns:a16="http://schemas.microsoft.com/office/drawing/2014/main" id="{01D5D3EE-0844-4D15-8AC7-980CEBE68E56}"/>
              </a:ext>
            </a:extLst>
          </p:cNvPr>
          <p:cNvSpPr txBox="1"/>
          <p:nvPr/>
        </p:nvSpPr>
        <p:spPr>
          <a:xfrm>
            <a:off x="6114250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retrieve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82" name="object 5">
            <a:extLst>
              <a:ext uri="{FF2B5EF4-FFF2-40B4-BE49-F238E27FC236}">
                <a16:creationId xmlns:a16="http://schemas.microsoft.com/office/drawing/2014/main" id="{10DE8C17-2E3D-403B-B16A-69ADD79310E5}"/>
              </a:ext>
            </a:extLst>
          </p:cNvPr>
          <p:cNvSpPr txBox="1"/>
          <p:nvPr/>
        </p:nvSpPr>
        <p:spPr>
          <a:xfrm>
            <a:off x="7467947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retrieve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6BDAF31-B6B8-48D5-A614-DF4CCA883B23}"/>
              </a:ext>
            </a:extLst>
          </p:cNvPr>
          <p:cNvGrpSpPr/>
          <p:nvPr/>
        </p:nvGrpSpPr>
        <p:grpSpPr>
          <a:xfrm>
            <a:off x="8255525" y="1191035"/>
            <a:ext cx="2239020" cy="4403080"/>
            <a:chOff x="8255525" y="1191035"/>
            <a:chExt cx="2239020" cy="4403080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B7063C54-B1E8-4207-9C6C-3C46E0547254}"/>
                </a:ext>
              </a:extLst>
            </p:cNvPr>
            <p:cNvSpPr/>
            <p:nvPr/>
          </p:nvSpPr>
          <p:spPr>
            <a:xfrm>
              <a:off x="8255525" y="1191035"/>
              <a:ext cx="2239020" cy="4403080"/>
            </a:xfrm>
            <a:prstGeom prst="roundRect">
              <a:avLst>
                <a:gd name="adj" fmla="val 801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3715CD0-1D1D-4CD6-A82D-D9FE33C8440E}"/>
                </a:ext>
              </a:extLst>
            </p:cNvPr>
            <p:cNvSpPr/>
            <p:nvPr/>
          </p:nvSpPr>
          <p:spPr>
            <a:xfrm>
              <a:off x="8370872" y="1381794"/>
              <a:ext cx="2028849" cy="3997047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320B621-10A7-4293-98A5-77BA41C46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4362" y="1495967"/>
              <a:ext cx="2010192" cy="3872008"/>
            </a:xfrm>
            <a:prstGeom prst="rect">
              <a:avLst/>
            </a:prstGeom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6A58CDE-6C23-4A93-82E6-3C668B9F0A61}"/>
                </a:ext>
              </a:extLst>
            </p:cNvPr>
            <p:cNvGrpSpPr/>
            <p:nvPr/>
          </p:nvGrpSpPr>
          <p:grpSpPr>
            <a:xfrm>
              <a:off x="8370872" y="1388679"/>
              <a:ext cx="2028849" cy="226630"/>
              <a:chOff x="585931" y="363399"/>
              <a:chExt cx="2725903" cy="33631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0F0AF96-506F-4347-9A9E-C0BB8723DCA6}"/>
                  </a:ext>
                </a:extLst>
              </p:cNvPr>
              <p:cNvSpPr/>
              <p:nvPr/>
            </p:nvSpPr>
            <p:spPr>
              <a:xfrm>
                <a:off x="585931" y="363399"/>
                <a:ext cx="2725903" cy="336318"/>
              </a:xfrm>
              <a:prstGeom prst="rect">
                <a:avLst/>
              </a:prstGeom>
              <a:solidFill>
                <a:srgbClr val="F7859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Edu KC</a:t>
                </a: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7C51564-191D-4B09-99E5-7A93D56F5411}"/>
                  </a:ext>
                </a:extLst>
              </p:cNvPr>
              <p:cNvGrpSpPr/>
              <p:nvPr/>
            </p:nvGrpSpPr>
            <p:grpSpPr>
              <a:xfrm>
                <a:off x="723865" y="478726"/>
                <a:ext cx="242887" cy="123825"/>
                <a:chOff x="4581525" y="650185"/>
                <a:chExt cx="242887" cy="123825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E963728-B864-4470-8A26-14EE1DAB37B8}"/>
                    </a:ext>
                  </a:extLst>
                </p:cNvPr>
                <p:cNvCxnSpPr/>
                <p:nvPr/>
              </p:nvCxnSpPr>
              <p:spPr>
                <a:xfrm>
                  <a:off x="4581525" y="650185"/>
                  <a:ext cx="23812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862B732-ADA7-4E85-9F2F-25C575EF7B5B}"/>
                    </a:ext>
                  </a:extLst>
                </p:cNvPr>
                <p:cNvCxnSpPr/>
                <p:nvPr/>
              </p:nvCxnSpPr>
              <p:spPr>
                <a:xfrm>
                  <a:off x="4581525" y="707335"/>
                  <a:ext cx="23812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4387922-FCF2-4258-B150-D5C001877B61}"/>
                    </a:ext>
                  </a:extLst>
                </p:cNvPr>
                <p:cNvCxnSpPr/>
                <p:nvPr/>
              </p:nvCxnSpPr>
              <p:spPr>
                <a:xfrm>
                  <a:off x="4586287" y="774010"/>
                  <a:ext cx="23812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01801A8-F994-4E60-8BFA-3AF4E1C9EA75}"/>
                </a:ext>
              </a:extLst>
            </p:cNvPr>
            <p:cNvSpPr/>
            <p:nvPr/>
          </p:nvSpPr>
          <p:spPr>
            <a:xfrm>
              <a:off x="8439150" y="4278385"/>
              <a:ext cx="1870921" cy="100461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Frame 102">
            <a:extLst>
              <a:ext uri="{FF2B5EF4-FFF2-40B4-BE49-F238E27FC236}">
                <a16:creationId xmlns:a16="http://schemas.microsoft.com/office/drawing/2014/main" id="{FB156AD0-0E83-46E5-A1FD-B64FE8AECD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14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6A0BCE1B-7022-4E97-9347-30B79ED6BFD4}"/>
              </a:ext>
            </a:extLst>
          </p:cNvPr>
          <p:cNvSpPr txBox="1"/>
          <p:nvPr/>
        </p:nvSpPr>
        <p:spPr>
          <a:xfrm>
            <a:off x="628580" y="3638550"/>
            <a:ext cx="28016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>
                <a:solidFill>
                  <a:srgbClr val="171717"/>
                </a:solidFill>
                <a:latin typeface="Arial"/>
                <a:cs typeface="Arial"/>
              </a:rPr>
              <a:t>Health &amp; Safety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D0E3DC7-BDDF-4814-AFB2-6C39E1A54F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17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ood External">
            <a:extLst>
              <a:ext uri="{FF2B5EF4-FFF2-40B4-BE49-F238E27FC236}">
                <a16:creationId xmlns:a16="http://schemas.microsoft.com/office/drawing/2014/main" id="{73D4C4C0-F4A7-4C6A-8745-EAFAD4614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58" y="606490"/>
            <a:ext cx="3738826" cy="2488990"/>
          </a:xfrm>
          <a:prstGeom prst="rect">
            <a:avLst/>
          </a:prstGeom>
        </p:spPr>
      </p:pic>
      <p:pic>
        <p:nvPicPr>
          <p:cNvPr id="23" name="Picture 22" descr="Bad External">
            <a:extLst>
              <a:ext uri="{FF2B5EF4-FFF2-40B4-BE49-F238E27FC236}">
                <a16:creationId xmlns:a16="http://schemas.microsoft.com/office/drawing/2014/main" id="{A5A15891-71D2-451E-8FA3-9C0B4AF60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58" y="3841856"/>
            <a:ext cx="3738826" cy="2630310"/>
          </a:xfrm>
          <a:prstGeom prst="rect">
            <a:avLst/>
          </a:prstGeom>
        </p:spPr>
      </p:pic>
      <p:pic>
        <p:nvPicPr>
          <p:cNvPr id="33" name="Picture 32" descr="A group of people sitting at a table in a room&#10;&#10;Description automatically generated">
            <a:extLst>
              <a:ext uri="{FF2B5EF4-FFF2-40B4-BE49-F238E27FC236}">
                <a16:creationId xmlns:a16="http://schemas.microsoft.com/office/drawing/2014/main" id="{3CCD820A-B1CF-441E-82CB-04DF67B31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03539"/>
            <a:ext cx="3738826" cy="2491942"/>
          </a:xfrm>
          <a:prstGeom prst="rect">
            <a:avLst/>
          </a:prstGeom>
        </p:spPr>
      </p:pic>
      <p:pic>
        <p:nvPicPr>
          <p:cNvPr id="39" name="Picture 38" descr="A room with a sink and a mirror&#10;&#10;Description automatically generated">
            <a:extLst>
              <a:ext uri="{FF2B5EF4-FFF2-40B4-BE49-F238E27FC236}">
                <a16:creationId xmlns:a16="http://schemas.microsoft.com/office/drawing/2014/main" id="{37248BA9-6FAA-418B-A791-264B182C5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42" y="3841856"/>
            <a:ext cx="3657600" cy="278434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CE984B0-3A37-427E-B5EC-7836AAAB6C32}"/>
              </a:ext>
            </a:extLst>
          </p:cNvPr>
          <p:cNvCxnSpPr/>
          <p:nvPr/>
        </p:nvCxnSpPr>
        <p:spPr>
          <a:xfrm>
            <a:off x="6096000" y="468351"/>
            <a:ext cx="0" cy="6157853"/>
          </a:xfrm>
          <a:prstGeom prst="line">
            <a:avLst/>
          </a:prstGeom>
          <a:ln>
            <a:solidFill>
              <a:srgbClr val="924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A1CA0A-06E5-43F2-B32D-0532C6821DE2}"/>
              </a:ext>
            </a:extLst>
          </p:cNvPr>
          <p:cNvCxnSpPr/>
          <p:nvPr/>
        </p:nvCxnSpPr>
        <p:spPr>
          <a:xfrm>
            <a:off x="740664" y="3429000"/>
            <a:ext cx="11009376" cy="0"/>
          </a:xfrm>
          <a:prstGeom prst="line">
            <a:avLst/>
          </a:prstGeom>
          <a:ln>
            <a:solidFill>
              <a:srgbClr val="924C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8F145D-AEB2-4305-8C0B-452110129363}"/>
              </a:ext>
            </a:extLst>
          </p:cNvPr>
          <p:cNvSpPr txBox="1"/>
          <p:nvPr/>
        </p:nvSpPr>
        <p:spPr>
          <a:xfrm>
            <a:off x="386912" y="1764010"/>
            <a:ext cx="5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BB2332-EBD0-43CA-86DF-72EE219328D3}"/>
              </a:ext>
            </a:extLst>
          </p:cNvPr>
          <p:cNvSpPr txBox="1"/>
          <p:nvPr/>
        </p:nvSpPr>
        <p:spPr>
          <a:xfrm>
            <a:off x="359191" y="5093991"/>
            <a:ext cx="579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Not</a:t>
            </a:r>
          </a:p>
          <a:p>
            <a:pPr algn="ctr"/>
            <a:r>
              <a:rPr lang="en-US" dirty="0"/>
              <a:t>Safe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172C07-2B2A-4355-86E4-82398A8EC245}"/>
              </a:ext>
            </a:extLst>
          </p:cNvPr>
          <p:cNvSpPr txBox="1"/>
          <p:nvPr/>
        </p:nvSpPr>
        <p:spPr>
          <a:xfrm>
            <a:off x="2896415" y="193635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975EAB-D4CA-435A-B54A-082AD4401633}"/>
              </a:ext>
            </a:extLst>
          </p:cNvPr>
          <p:cNvSpPr txBox="1"/>
          <p:nvPr/>
        </p:nvSpPr>
        <p:spPr>
          <a:xfrm>
            <a:off x="8343274" y="234207"/>
            <a:ext cx="91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Internal</a:t>
            </a: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FC450DE2-B056-407A-853F-DB0D0543F8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958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82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05ACF40-1944-46B1-B3B4-6ACA25F20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6" y="237347"/>
            <a:ext cx="11770048" cy="6620653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1C30BC7B-B5E7-42AF-B5D5-7076624A1B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754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521E09-451F-47B1-9A02-2DE258985D6B}"/>
              </a:ext>
            </a:extLst>
          </p:cNvPr>
          <p:cNvSpPr/>
          <p:nvPr/>
        </p:nvSpPr>
        <p:spPr>
          <a:xfrm>
            <a:off x="1199626" y="2450991"/>
            <a:ext cx="1686036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Good external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391850-89B4-4B91-A8EB-E970381D13E5}"/>
              </a:ext>
            </a:extLst>
          </p:cNvPr>
          <p:cNvSpPr/>
          <p:nvPr/>
        </p:nvSpPr>
        <p:spPr>
          <a:xfrm>
            <a:off x="1199626" y="2980065"/>
            <a:ext cx="1686457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Good internal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35DF45-6E19-4DBA-9322-E69A76A57B69}"/>
              </a:ext>
            </a:extLst>
          </p:cNvPr>
          <p:cNvSpPr/>
          <p:nvPr/>
        </p:nvSpPr>
        <p:spPr>
          <a:xfrm>
            <a:off x="1179717" y="3509140"/>
            <a:ext cx="1732501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Bad external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ED5D0F-D411-4B98-B07B-448C94CFD09D}"/>
              </a:ext>
            </a:extLst>
          </p:cNvPr>
          <p:cNvSpPr/>
          <p:nvPr/>
        </p:nvSpPr>
        <p:spPr>
          <a:xfrm>
            <a:off x="1178238" y="4038215"/>
            <a:ext cx="1724630" cy="408623"/>
          </a:xfrm>
          <a:prstGeom prst="roundRect">
            <a:avLst/>
          </a:prstGeom>
          <a:solidFill>
            <a:srgbClr val="593012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C421"/>
                </a:solidFill>
              </a:rPr>
              <a:t>Bad internal</a:t>
            </a: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C27A3C97-CBFE-4544-A971-8C6130EFD3BA}"/>
              </a:ext>
            </a:extLst>
          </p:cNvPr>
          <p:cNvSpPr/>
          <p:nvPr/>
        </p:nvSpPr>
        <p:spPr>
          <a:xfrm>
            <a:off x="4311171" y="2957708"/>
            <a:ext cx="894587" cy="873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B6AD8F-11E1-44B0-9B60-8502CDD48EC2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885662" y="2655303"/>
            <a:ext cx="1425509" cy="739031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68C52D-6A2B-4AE2-A958-8B78AC089A95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886083" y="3184377"/>
            <a:ext cx="1425088" cy="209957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0E99D4-B202-4F6C-B6C0-75745E730F6C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2912218" y="3394334"/>
            <a:ext cx="1398953" cy="319118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C551F2-6CD8-4D7F-8471-AB035F415D90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2902868" y="3394334"/>
            <a:ext cx="1408303" cy="848193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2F2FD5-7270-4607-ADDA-860CF03C8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751" y="2994133"/>
            <a:ext cx="682988" cy="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F2A3E3D-70C0-4ABA-9BC3-813A40997FEE}"/>
              </a:ext>
            </a:extLst>
          </p:cNvPr>
          <p:cNvCxnSpPr>
            <a:cxnSpLocks/>
          </p:cNvCxnSpPr>
          <p:nvPr/>
        </p:nvCxnSpPr>
        <p:spPr>
          <a:xfrm>
            <a:off x="5205758" y="3394334"/>
            <a:ext cx="401993" cy="0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object 5">
            <a:extLst>
              <a:ext uri="{FF2B5EF4-FFF2-40B4-BE49-F238E27FC236}">
                <a16:creationId xmlns:a16="http://schemas.microsoft.com/office/drawing/2014/main" id="{9EA76087-3F6C-46AF-9DD8-E924E784AEEB}"/>
              </a:ext>
            </a:extLst>
          </p:cNvPr>
          <p:cNvSpPr txBox="1"/>
          <p:nvPr/>
        </p:nvSpPr>
        <p:spPr>
          <a:xfrm>
            <a:off x="4178167" y="3848188"/>
            <a:ext cx="1160596" cy="39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Resnet</a:t>
            </a:r>
          </a:p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Model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5AAA2822-3405-4D4E-BC06-3CDB08978951}"/>
              </a:ext>
            </a:extLst>
          </p:cNvPr>
          <p:cNvSpPr txBox="1"/>
          <p:nvPr/>
        </p:nvSpPr>
        <p:spPr>
          <a:xfrm>
            <a:off x="5555456" y="3848508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Database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592FF00-C1DC-457D-9C28-5767BC7BB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18" y="2990616"/>
            <a:ext cx="713436" cy="80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bject 5">
            <a:extLst>
              <a:ext uri="{FF2B5EF4-FFF2-40B4-BE49-F238E27FC236}">
                <a16:creationId xmlns:a16="http://schemas.microsoft.com/office/drawing/2014/main" id="{CA5A7060-4A7A-405A-9E44-640F6BF17BC8}"/>
              </a:ext>
            </a:extLst>
          </p:cNvPr>
          <p:cNvSpPr txBox="1"/>
          <p:nvPr/>
        </p:nvSpPr>
        <p:spPr>
          <a:xfrm>
            <a:off x="6777347" y="3848508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Server</a:t>
            </a:r>
            <a:endParaRPr sz="1200" dirty="0">
              <a:latin typeface="Arial"/>
              <a:cs typeface="Arial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E1CDA25-8A33-40F9-8A22-B1ABAF44D961}"/>
              </a:ext>
            </a:extLst>
          </p:cNvPr>
          <p:cNvCxnSpPr>
            <a:cxnSpLocks/>
          </p:cNvCxnSpPr>
          <p:nvPr/>
        </p:nvCxnSpPr>
        <p:spPr>
          <a:xfrm>
            <a:off x="6290739" y="3393455"/>
            <a:ext cx="523679" cy="1759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6B1A296-0405-4B45-85AE-7FFA0E2113BB}"/>
              </a:ext>
            </a:extLst>
          </p:cNvPr>
          <p:cNvCxnSpPr>
            <a:cxnSpLocks/>
            <a:stCxn id="7172" idx="3"/>
            <a:endCxn id="52" idx="1"/>
          </p:cNvCxnSpPr>
          <p:nvPr/>
        </p:nvCxnSpPr>
        <p:spPr>
          <a:xfrm flipV="1">
            <a:off x="7527854" y="3392575"/>
            <a:ext cx="727671" cy="1759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object 5">
            <a:extLst>
              <a:ext uri="{FF2B5EF4-FFF2-40B4-BE49-F238E27FC236}">
                <a16:creationId xmlns:a16="http://schemas.microsoft.com/office/drawing/2014/main" id="{2DD1CF94-0669-4F90-BD8A-FD98FA738725}"/>
              </a:ext>
            </a:extLst>
          </p:cNvPr>
          <p:cNvSpPr txBox="1"/>
          <p:nvPr/>
        </p:nvSpPr>
        <p:spPr>
          <a:xfrm>
            <a:off x="1756214" y="4567289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Features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0" name="object 5">
            <a:extLst>
              <a:ext uri="{FF2B5EF4-FFF2-40B4-BE49-F238E27FC236}">
                <a16:creationId xmlns:a16="http://schemas.microsoft.com/office/drawing/2014/main" id="{7BE5E767-7E0C-4C86-B18B-F69F20162A55}"/>
              </a:ext>
            </a:extLst>
          </p:cNvPr>
          <p:cNvSpPr txBox="1"/>
          <p:nvPr/>
        </p:nvSpPr>
        <p:spPr>
          <a:xfrm>
            <a:off x="4984240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save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81" name="object 5">
            <a:extLst>
              <a:ext uri="{FF2B5EF4-FFF2-40B4-BE49-F238E27FC236}">
                <a16:creationId xmlns:a16="http://schemas.microsoft.com/office/drawing/2014/main" id="{01D5D3EE-0844-4D15-8AC7-980CEBE68E56}"/>
              </a:ext>
            </a:extLst>
          </p:cNvPr>
          <p:cNvSpPr txBox="1"/>
          <p:nvPr/>
        </p:nvSpPr>
        <p:spPr>
          <a:xfrm>
            <a:off x="6114250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retrieve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82" name="object 5">
            <a:extLst>
              <a:ext uri="{FF2B5EF4-FFF2-40B4-BE49-F238E27FC236}">
                <a16:creationId xmlns:a16="http://schemas.microsoft.com/office/drawing/2014/main" id="{10DE8C17-2E3D-403B-B16A-69ADD79310E5}"/>
              </a:ext>
            </a:extLst>
          </p:cNvPr>
          <p:cNvSpPr txBox="1"/>
          <p:nvPr/>
        </p:nvSpPr>
        <p:spPr>
          <a:xfrm>
            <a:off x="7467947" y="3224664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retrieve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F545D3-E1FA-4EE8-9C0A-80650402739B}"/>
              </a:ext>
            </a:extLst>
          </p:cNvPr>
          <p:cNvGrpSpPr/>
          <p:nvPr/>
        </p:nvGrpSpPr>
        <p:grpSpPr>
          <a:xfrm>
            <a:off x="8255525" y="1191035"/>
            <a:ext cx="2239020" cy="4403080"/>
            <a:chOff x="8255525" y="1191035"/>
            <a:chExt cx="2239020" cy="440308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4D470EF3-1CF4-4E94-9BDD-1F84AC8B1234}"/>
                </a:ext>
              </a:extLst>
            </p:cNvPr>
            <p:cNvSpPr/>
            <p:nvPr/>
          </p:nvSpPr>
          <p:spPr>
            <a:xfrm>
              <a:off x="8255525" y="1191035"/>
              <a:ext cx="2239020" cy="4403080"/>
            </a:xfrm>
            <a:prstGeom prst="roundRect">
              <a:avLst>
                <a:gd name="adj" fmla="val 801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57CCE67-1AF9-4147-A3B7-1B54FCC23EE4}"/>
                </a:ext>
              </a:extLst>
            </p:cNvPr>
            <p:cNvSpPr/>
            <p:nvPr/>
          </p:nvSpPr>
          <p:spPr>
            <a:xfrm>
              <a:off x="8370872" y="1381794"/>
              <a:ext cx="2028849" cy="3997047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C59ED5-C989-40E7-9674-C076DCD9B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4362" y="1495967"/>
              <a:ext cx="2010192" cy="3872008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77D610E-F144-4714-85C2-02868B48789C}"/>
                </a:ext>
              </a:extLst>
            </p:cNvPr>
            <p:cNvGrpSpPr/>
            <p:nvPr/>
          </p:nvGrpSpPr>
          <p:grpSpPr>
            <a:xfrm>
              <a:off x="8370872" y="1388679"/>
              <a:ext cx="2028849" cy="226630"/>
              <a:chOff x="585931" y="363399"/>
              <a:chExt cx="2725903" cy="33631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5C4A161-C80C-4F16-9D0D-D8D33EAA5BC2}"/>
                  </a:ext>
                </a:extLst>
              </p:cNvPr>
              <p:cNvSpPr/>
              <p:nvPr/>
            </p:nvSpPr>
            <p:spPr>
              <a:xfrm>
                <a:off x="585931" y="363399"/>
                <a:ext cx="2725903" cy="336318"/>
              </a:xfrm>
              <a:prstGeom prst="rect">
                <a:avLst/>
              </a:prstGeom>
              <a:solidFill>
                <a:srgbClr val="F7859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Edu KC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0F0D61F-8DD0-45FE-9819-A797B26E482B}"/>
                  </a:ext>
                </a:extLst>
              </p:cNvPr>
              <p:cNvGrpSpPr/>
              <p:nvPr/>
            </p:nvGrpSpPr>
            <p:grpSpPr>
              <a:xfrm>
                <a:off x="723865" y="478726"/>
                <a:ext cx="242887" cy="123825"/>
                <a:chOff x="4581525" y="650185"/>
                <a:chExt cx="242887" cy="123825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64F2746-8593-4B8C-BC33-A45A4FBE2B9C}"/>
                    </a:ext>
                  </a:extLst>
                </p:cNvPr>
                <p:cNvCxnSpPr/>
                <p:nvPr/>
              </p:nvCxnSpPr>
              <p:spPr>
                <a:xfrm>
                  <a:off x="4581525" y="650185"/>
                  <a:ext cx="23812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F3C1EAD-CEF5-4EA0-9DEC-773DEEBC7408}"/>
                    </a:ext>
                  </a:extLst>
                </p:cNvPr>
                <p:cNvCxnSpPr/>
                <p:nvPr/>
              </p:nvCxnSpPr>
              <p:spPr>
                <a:xfrm>
                  <a:off x="4581525" y="707335"/>
                  <a:ext cx="23812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0957746-8CC3-4AEA-A6F5-5220F5B6B99B}"/>
                    </a:ext>
                  </a:extLst>
                </p:cNvPr>
                <p:cNvCxnSpPr/>
                <p:nvPr/>
              </p:nvCxnSpPr>
              <p:spPr>
                <a:xfrm>
                  <a:off x="4586287" y="774010"/>
                  <a:ext cx="23812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E54CAD8-13E7-4768-B381-B6A05F0298B9}"/>
                </a:ext>
              </a:extLst>
            </p:cNvPr>
            <p:cNvSpPr/>
            <p:nvPr/>
          </p:nvSpPr>
          <p:spPr>
            <a:xfrm>
              <a:off x="8433997" y="1920241"/>
              <a:ext cx="1870921" cy="160229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Frame 75">
            <a:extLst>
              <a:ext uri="{FF2B5EF4-FFF2-40B4-BE49-F238E27FC236}">
                <a16:creationId xmlns:a16="http://schemas.microsoft.com/office/drawing/2014/main" id="{0C897D5E-5010-40C7-9C83-E01F62EB1C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4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8D991E-C2D6-4242-BA71-A7949D4D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86" y="3069771"/>
            <a:ext cx="2935665" cy="3788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C57735-CF79-432C-8380-B8C21180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68" y="0"/>
            <a:ext cx="2472899" cy="3191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FA127-5444-4973-BC66-F6813279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485" y="0"/>
            <a:ext cx="2472899" cy="3191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7CCDD-9BF8-49D5-88F7-1F094913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01" y="3069768"/>
            <a:ext cx="2935666" cy="3788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99353-0144-4AF0-A945-F4DAEE81C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631" y="0"/>
            <a:ext cx="2657283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02B88-5436-4817-865E-49F16CC89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6017" y="3069768"/>
            <a:ext cx="2938509" cy="37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9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2EE8427-76FE-4089-BF98-2A32B0034087}"/>
              </a:ext>
            </a:extLst>
          </p:cNvPr>
          <p:cNvSpPr txBox="1"/>
          <p:nvPr/>
        </p:nvSpPr>
        <p:spPr>
          <a:xfrm>
            <a:off x="628580" y="3638550"/>
            <a:ext cx="28016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>
                <a:solidFill>
                  <a:srgbClr val="171717"/>
                </a:solidFill>
                <a:latin typeface="Arial"/>
                <a:cs typeface="Arial"/>
              </a:rPr>
              <a:t>Feedback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246C37-616F-4A03-8A26-77921CF83B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170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25286F-1206-42A2-9E2B-288624AE64D9}"/>
              </a:ext>
            </a:extLst>
          </p:cNvPr>
          <p:cNvGrpSpPr/>
          <p:nvPr/>
        </p:nvGrpSpPr>
        <p:grpSpPr>
          <a:xfrm>
            <a:off x="1036167" y="2713941"/>
            <a:ext cx="1027571" cy="1430119"/>
            <a:chOff x="214046" y="2693048"/>
            <a:chExt cx="1027571" cy="1430119"/>
          </a:xfrm>
        </p:grpSpPr>
        <p:pic>
          <p:nvPicPr>
            <p:cNvPr id="3" name="Picture 2" descr="Free Students Cliparts, Download Free Clip Art, Free Clip Art on ...">
              <a:extLst>
                <a:ext uri="{FF2B5EF4-FFF2-40B4-BE49-F238E27FC236}">
                  <a16:creationId xmlns:a16="http://schemas.microsoft.com/office/drawing/2014/main" id="{6FDEB59D-EEA4-49D3-97DB-233AF9056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1" b="53917" l="12800" r="55600">
                          <a14:foregroundMark x1="25800" y1="4378" x2="43000" y2="3917"/>
                          <a14:foregroundMark x1="16400" y1="18894" x2="20000" y2="29263"/>
                          <a14:foregroundMark x1="52200" y1="19124" x2="52400" y2="32258"/>
                          <a14:foregroundMark x1="15000" y1="22581" x2="16800" y2="28341"/>
                          <a14:foregroundMark x1="54400" y1="26498" x2="52800" y2="22120"/>
                          <a14:foregroundMark x1="52200" y1="20737" x2="50800" y2="17972"/>
                          <a14:foregroundMark x1="52800" y1="20046" x2="46600" y2="5530"/>
                          <a14:foregroundMark x1="49800" y1="9677" x2="37200" y2="691"/>
                          <a14:foregroundMark x1="42400" y1="2995" x2="46600" y2="7143"/>
                          <a14:foregroundMark x1="43000" y1="2995" x2="45600" y2="8986"/>
                          <a14:foregroundMark x1="42000" y1="3917" x2="46000" y2="7143"/>
                          <a14:foregroundMark x1="43000" y1="2995" x2="36800" y2="3687"/>
                          <a14:foregroundMark x1="41800" y1="3917" x2="21800" y2="4147"/>
                          <a14:foregroundMark x1="21800" y1="4147" x2="16400" y2="6912"/>
                          <a14:foregroundMark x1="19000" y1="6912" x2="36000" y2="3226"/>
                          <a14:foregroundMark x1="30600" y1="2304" x2="36000" y2="3456"/>
                          <a14:foregroundMark x1="33600" y1="2535" x2="38000" y2="922"/>
                          <a14:foregroundMark x1="29600" y1="2074" x2="28400" y2="3687"/>
                          <a14:foregroundMark x1="30800" y1="2074" x2="29400" y2="2304"/>
                          <a14:foregroundMark x1="29000" y1="1613" x2="36400" y2="3687"/>
                          <a14:foregroundMark x1="26200" y1="4147" x2="21800" y2="4839"/>
                          <a14:foregroundMark x1="22200" y1="4378" x2="27600" y2="3226"/>
                          <a14:foregroundMark x1="24400" y1="4378" x2="21600" y2="4378"/>
                          <a14:foregroundMark x1="25400" y1="3687" x2="28600" y2="3456"/>
                          <a14:foregroundMark x1="16600" y1="8986" x2="16600" y2="21198"/>
                          <a14:foregroundMark x1="16000" y1="22350" x2="19400" y2="7834"/>
                          <a14:foregroundMark x1="15400" y1="17281" x2="14000" y2="24424"/>
                          <a14:foregroundMark x1="15200" y1="20968" x2="16800" y2="17051"/>
                          <a14:foregroundMark x1="14400" y1="24194" x2="15600" y2="29032"/>
                          <a14:foregroundMark x1="16200" y1="30415" x2="15600" y2="26498"/>
                          <a14:foregroundMark x1="17400" y1="38249" x2="23600" y2="43548"/>
                          <a14:foregroundMark x1="24000" y1="42396" x2="17800" y2="29724"/>
                          <a14:foregroundMark x1="17800" y1="29493" x2="16800" y2="26959"/>
                          <a14:foregroundMark x1="17400" y1="30415" x2="20000" y2="39171"/>
                          <a14:foregroundMark x1="19200" y1="37558" x2="16000" y2="26498"/>
                          <a14:foregroundMark x1="15800" y1="28802" x2="19200" y2="40783"/>
                          <a14:foregroundMark x1="17600" y1="37097" x2="13000" y2="21429"/>
                          <a14:foregroundMark x1="13600" y1="22350" x2="19200" y2="39631"/>
                          <a14:foregroundMark x1="18600" y1="36636" x2="14400" y2="22120"/>
                          <a14:foregroundMark x1="14400" y1="21429" x2="18600" y2="41014"/>
                          <a14:foregroundMark x1="15800" y1="29032" x2="13200" y2="20507"/>
                          <a14:foregroundMark x1="12800" y1="23733" x2="16800" y2="37788"/>
                          <a14:foregroundMark x1="24200" y1="44470" x2="27800" y2="44009"/>
                          <a14:foregroundMark x1="22200" y1="42627" x2="29000" y2="44931"/>
                          <a14:foregroundMark x1="26800" y1="44240" x2="37600" y2="47696"/>
                          <a14:foregroundMark x1="27400" y1="46544" x2="32600" y2="46544"/>
                          <a14:foregroundMark x1="27000" y1="47005" x2="42800" y2="45853"/>
                          <a14:foregroundMark x1="39800" y1="44931" x2="46200" y2="41475"/>
                          <a14:foregroundMark x1="41600" y1="42396" x2="49800" y2="37097"/>
                          <a14:foregroundMark x1="43400" y1="41935" x2="50000" y2="35253"/>
                          <a14:foregroundMark x1="50000" y1="35023" x2="46400" y2="41475"/>
                          <a14:foregroundMark x1="50600" y1="37558" x2="53800" y2="32949"/>
                          <a14:foregroundMark x1="52800" y1="33871" x2="45400" y2="41475"/>
                          <a14:foregroundMark x1="46400" y1="41244" x2="53000" y2="35945"/>
                          <a14:foregroundMark x1="50800" y1="37788" x2="43000" y2="42396"/>
                          <a14:foregroundMark x1="41800" y1="43318" x2="48800" y2="41475"/>
                          <a14:foregroundMark x1="45400" y1="42627" x2="36800" y2="46083"/>
                          <a14:foregroundMark x1="50800" y1="32488" x2="54800" y2="23502"/>
                          <a14:foregroundMark x1="54800" y1="23502" x2="51800" y2="35023"/>
                          <a14:foregroundMark x1="51800" y1="35023" x2="52600" y2="14286"/>
                          <a14:foregroundMark x1="52200" y1="13594" x2="54800" y2="24885"/>
                          <a14:foregroundMark x1="55000" y1="25346" x2="54200" y2="20968"/>
                          <a14:foregroundMark x1="53600" y1="18664" x2="52200" y2="13364"/>
                          <a14:foregroundMark x1="52600" y1="18433" x2="55800" y2="28571"/>
                          <a14:foregroundMark x1="52400" y1="20046" x2="51000" y2="13825"/>
                          <a14:foregroundMark x1="50800" y1="15438" x2="53400" y2="29263"/>
                          <a14:foregroundMark x1="49600" y1="15207" x2="48000" y2="6221"/>
                          <a14:foregroundMark x1="49200" y1="9677" x2="51600" y2="16129"/>
                          <a14:foregroundMark x1="50400" y1="12212" x2="48800" y2="5530"/>
                          <a14:foregroundMark x1="49200" y1="7604" x2="51400" y2="14977"/>
                          <a14:foregroundMark x1="48400" y1="6912" x2="45200" y2="3917"/>
                          <a14:foregroundMark x1="45400" y1="4378" x2="48400" y2="10369"/>
                          <a14:foregroundMark x1="45800" y1="7604" x2="42600" y2="3456"/>
                          <a14:foregroundMark x1="42400" y1="3456" x2="47200" y2="6912"/>
                          <a14:foregroundMark x1="43400" y1="4839" x2="40000" y2="2995"/>
                          <a14:foregroundMark x1="40000" y1="2995" x2="43800" y2="2995"/>
                          <a14:foregroundMark x1="43800" y1="2995" x2="38800" y2="3226"/>
                          <a14:foregroundMark x1="39000" y1="2995" x2="44600" y2="3456"/>
                          <a14:foregroundMark x1="44600" y1="3456" x2="34400" y2="2304"/>
                          <a14:foregroundMark x1="36800" y1="2304" x2="45800" y2="2995"/>
                          <a14:foregroundMark x1="45800" y1="2995" x2="37400" y2="2765"/>
                          <a14:foregroundMark x1="36600" y1="2765" x2="44200" y2="3687"/>
                          <a14:foregroundMark x1="44200" y1="3687" x2="31200" y2="2765"/>
                          <a14:foregroundMark x1="32000" y1="2535" x2="49000" y2="2535"/>
                          <a14:foregroundMark x1="46800" y1="2765" x2="40800" y2="1843"/>
                          <a14:foregroundMark x1="40800" y1="1843" x2="45800" y2="1843"/>
                          <a14:foregroundMark x1="45800" y1="1843" x2="40200" y2="1613"/>
                          <a14:foregroundMark x1="42400" y1="1613" x2="51800" y2="3226"/>
                          <a14:foregroundMark x1="25600" y1="3917" x2="18400" y2="3687"/>
                          <a14:foregroundMark x1="23200" y1="2074" x2="23200" y2="2074"/>
                          <a14:foregroundMark x1="21800" y1="2304" x2="26000" y2="2535"/>
                          <a14:foregroundMark x1="26000" y1="2535" x2="18800" y2="3226"/>
                          <a14:foregroundMark x1="26200" y1="50461" x2="38400" y2="50000"/>
                          <a14:foregroundMark x1="42400" y1="50000" x2="32400" y2="49539"/>
                          <a14:foregroundMark x1="27600" y1="48618" x2="34600" y2="48848"/>
                          <a14:foregroundMark x1="32400" y1="48387" x2="25600" y2="48848"/>
                          <a14:foregroundMark x1="24200" y1="48618" x2="30000" y2="47005"/>
                          <a14:foregroundMark x1="25200" y1="48387" x2="23600" y2="50922"/>
                          <a14:foregroundMark x1="23200" y1="51843" x2="23800" y2="49078"/>
                          <a14:foregroundMark x1="27000" y1="49539" x2="36200" y2="52074"/>
                          <a14:foregroundMark x1="37600" y1="49539" x2="36200" y2="51843"/>
                          <a14:foregroundMark x1="26600" y1="50922" x2="34600" y2="50691"/>
                          <a14:foregroundMark x1="34000" y1="50922" x2="25800" y2="50922"/>
                          <a14:foregroundMark x1="28200" y1="51613" x2="36400" y2="50922"/>
                          <a14:foregroundMark x1="35800" y1="51613" x2="27800" y2="53917"/>
                          <a14:foregroundMark x1="27600" y1="53917" x2="36200" y2="52535"/>
                          <a14:foregroundMark x1="35000" y1="52535" x2="28800" y2="52535"/>
                          <a14:foregroundMark x1="36600" y1="52765" x2="42400" y2="51382"/>
                          <a14:foregroundMark x1="42800" y1="48387" x2="40600" y2="51613"/>
                          <a14:foregroundMark x1="38600" y1="47235" x2="43200" y2="49539"/>
                          <a14:foregroundMark x1="43400" y1="47696" x2="44000" y2="51152"/>
                          <a14:foregroundMark x1="43800" y1="48387" x2="44600" y2="52074"/>
                          <a14:foregroundMark x1="43800" y1="48387" x2="44400" y2="51382"/>
                          <a14:foregroundMark x1="44400" y1="48157" x2="44800" y2="50230"/>
                          <a14:foregroundMark x1="45000" y1="48848" x2="45400" y2="50922"/>
                          <a14:foregroundMark x1="44600" y1="48618" x2="44000" y2="52074"/>
                          <a14:foregroundMark x1="39200" y1="49770" x2="38400" y2="51613"/>
                          <a14:foregroundMark x1="35800" y1="50230" x2="32000" y2="51843"/>
                          <a14:foregroundMark x1="23400" y1="48157" x2="23200" y2="49078"/>
                          <a14:foregroundMark x1="23200" y1="48618" x2="23400" y2="50230"/>
                          <a14:foregroundMark x1="23400" y1="50000" x2="23600" y2="50922"/>
                          <a14:foregroundMark x1="23400" y1="50230" x2="23200" y2="50922"/>
                          <a14:foregroundMark x1="23000" y1="50000" x2="22800" y2="50691"/>
                          <a14:foregroundMark x1="22800" y1="50230" x2="22800" y2="51152"/>
                          <a14:foregroundMark x1="22800" y1="50691" x2="23000" y2="50461"/>
                          <a14:foregroundMark x1="23000" y1="50000" x2="23600" y2="50691"/>
                          <a14:foregroundMark x1="23800" y1="50000" x2="27000" y2="50000"/>
                          <a14:foregroundMark x1="30200" y1="50461" x2="37200" y2="49539"/>
                          <a14:foregroundMark x1="39800" y1="50691" x2="42000" y2="50461"/>
                          <a14:foregroundMark x1="43000" y1="50000" x2="44200" y2="49539"/>
                          <a14:foregroundMark x1="44200" y1="48848" x2="44400" y2="49309"/>
                          <a14:foregroundMark x1="44400" y1="50461" x2="44400" y2="50691"/>
                          <a14:foregroundMark x1="44800" y1="51382" x2="44800" y2="51382"/>
                          <a14:foregroundMark x1="45400" y1="50922" x2="45400" y2="50922"/>
                          <a14:foregroundMark x1="45600" y1="50922" x2="45800" y2="50922"/>
                          <a14:foregroundMark x1="45800" y1="50922" x2="45800" y2="50922"/>
                          <a14:foregroundMark x1="45600" y1="50461" x2="45600" y2="504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3" r="44334" b="47616"/>
            <a:stretch/>
          </p:blipFill>
          <p:spPr bwMode="auto">
            <a:xfrm>
              <a:off x="214046" y="2693048"/>
              <a:ext cx="1027571" cy="1091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362714-5B4F-45B6-9AF5-7AFC228E4DC3}"/>
                </a:ext>
              </a:extLst>
            </p:cNvPr>
            <p:cNvSpPr txBox="1"/>
            <p:nvPr/>
          </p:nvSpPr>
          <p:spPr>
            <a:xfrm>
              <a:off x="422298" y="3784613"/>
              <a:ext cx="6110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User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5FF3941-E781-47BF-ABAD-16361B159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7" r="3286"/>
          <a:stretch/>
        </p:blipFill>
        <p:spPr>
          <a:xfrm>
            <a:off x="2621969" y="1372041"/>
            <a:ext cx="1909618" cy="37753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BE0187-6FBD-4126-8749-D8E540A33B0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063738" y="3259723"/>
            <a:ext cx="558231" cy="1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59357-473D-459D-990D-E3C0D7F1AD92}"/>
              </a:ext>
            </a:extLst>
          </p:cNvPr>
          <p:cNvSpPr/>
          <p:nvPr/>
        </p:nvSpPr>
        <p:spPr>
          <a:xfrm>
            <a:off x="2732558" y="4580406"/>
            <a:ext cx="1688440" cy="352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3B00E6-0319-4784-8ADD-85F5B2745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06" b="4774"/>
          <a:stretch/>
        </p:blipFill>
        <p:spPr>
          <a:xfrm>
            <a:off x="4996069" y="2211098"/>
            <a:ext cx="3528968" cy="209724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18F74C-7022-4EB9-93BC-7A38723F021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4531587" y="3259723"/>
            <a:ext cx="464482" cy="0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object 20">
            <a:extLst>
              <a:ext uri="{FF2B5EF4-FFF2-40B4-BE49-F238E27FC236}">
                <a16:creationId xmlns:a16="http://schemas.microsoft.com/office/drawing/2014/main" id="{433D8F87-934D-46AE-A0A0-48BE11FD846D}"/>
              </a:ext>
            </a:extLst>
          </p:cNvPr>
          <p:cNvSpPr/>
          <p:nvPr/>
        </p:nvSpPr>
        <p:spPr>
          <a:xfrm>
            <a:off x="10615025" y="2510886"/>
            <a:ext cx="894587" cy="8732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279B661-3E54-4003-954F-7A5F2BE9C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37" y="2717587"/>
            <a:ext cx="682988" cy="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ject 5">
            <a:extLst>
              <a:ext uri="{FF2B5EF4-FFF2-40B4-BE49-F238E27FC236}">
                <a16:creationId xmlns:a16="http://schemas.microsoft.com/office/drawing/2014/main" id="{96620CB5-8F52-434C-A687-E9DA90A7F9C6}"/>
              </a:ext>
            </a:extLst>
          </p:cNvPr>
          <p:cNvSpPr txBox="1"/>
          <p:nvPr/>
        </p:nvSpPr>
        <p:spPr>
          <a:xfrm>
            <a:off x="10482020" y="3345683"/>
            <a:ext cx="1160596" cy="39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Re-train</a:t>
            </a:r>
          </a:p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Model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76290C42-0100-4DFE-AE4A-47897856059F}"/>
              </a:ext>
            </a:extLst>
          </p:cNvPr>
          <p:cNvSpPr txBox="1"/>
          <p:nvPr/>
        </p:nvSpPr>
        <p:spPr>
          <a:xfrm>
            <a:off x="9176242" y="3444429"/>
            <a:ext cx="78757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171717"/>
                </a:solidFill>
                <a:latin typeface="Arial"/>
                <a:cs typeface="Arial"/>
              </a:rPr>
              <a:t>Database</a:t>
            </a:r>
            <a:endParaRPr sz="1200" dirty="0">
              <a:latin typeface="Arial"/>
              <a:cs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36F7D0-1D6F-4C6E-8865-DA54711BCE53}"/>
              </a:ext>
            </a:extLst>
          </p:cNvPr>
          <p:cNvCxnSpPr>
            <a:cxnSpLocks/>
          </p:cNvCxnSpPr>
          <p:nvPr/>
        </p:nvCxnSpPr>
        <p:spPr>
          <a:xfrm>
            <a:off x="8711760" y="3259723"/>
            <a:ext cx="464482" cy="0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D4CE7D-CA7A-454F-B914-2BAB992F9E24}"/>
              </a:ext>
            </a:extLst>
          </p:cNvPr>
          <p:cNvCxnSpPr>
            <a:cxnSpLocks/>
          </p:cNvCxnSpPr>
          <p:nvPr/>
        </p:nvCxnSpPr>
        <p:spPr>
          <a:xfrm>
            <a:off x="10017538" y="3259723"/>
            <a:ext cx="464482" cy="0"/>
          </a:xfrm>
          <a:prstGeom prst="straightConnector1">
            <a:avLst/>
          </a:prstGeom>
          <a:ln>
            <a:solidFill>
              <a:srgbClr val="924C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object 5">
            <a:extLst>
              <a:ext uri="{FF2B5EF4-FFF2-40B4-BE49-F238E27FC236}">
                <a16:creationId xmlns:a16="http://schemas.microsoft.com/office/drawing/2014/main" id="{EF3924AB-C54E-4622-89D8-1A5130C53E26}"/>
              </a:ext>
            </a:extLst>
          </p:cNvPr>
          <p:cNvSpPr txBox="1"/>
          <p:nvPr/>
        </p:nvSpPr>
        <p:spPr>
          <a:xfrm>
            <a:off x="8525037" y="3095346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save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87D39FD8-9EDB-4691-996E-629BA5B12E58}"/>
              </a:ext>
            </a:extLst>
          </p:cNvPr>
          <p:cNvSpPr txBox="1"/>
          <p:nvPr/>
        </p:nvSpPr>
        <p:spPr>
          <a:xfrm>
            <a:off x="9802984" y="3095346"/>
            <a:ext cx="787578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171717"/>
                </a:solidFill>
                <a:latin typeface="Exo" panose="02000203000000000000" pitchFamily="50" charset="0"/>
                <a:cs typeface="Arial"/>
              </a:rPr>
              <a:t>train</a:t>
            </a:r>
            <a:endParaRPr sz="1200" dirty="0">
              <a:latin typeface="Exo" panose="02000203000000000000" pitchFamily="50" charset="0"/>
              <a:cs typeface="Arial"/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7CAD83AC-40BE-48B0-8608-CB5EDD1CBE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6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2EE8427-76FE-4089-BF98-2A32B0034087}"/>
              </a:ext>
            </a:extLst>
          </p:cNvPr>
          <p:cNvSpPr txBox="1"/>
          <p:nvPr/>
        </p:nvSpPr>
        <p:spPr>
          <a:xfrm>
            <a:off x="628579" y="3638550"/>
            <a:ext cx="38679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>
                <a:solidFill>
                  <a:srgbClr val="171717"/>
                </a:solidFill>
                <a:latin typeface="Arial"/>
                <a:cs typeface="Arial"/>
              </a:rPr>
              <a:t>Putting it together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246C37-616F-4A03-8A26-77921CF83B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776E8-1E92-4EC0-9C6A-C60D6AAD2260}"/>
              </a:ext>
            </a:extLst>
          </p:cNvPr>
          <p:cNvGrpSpPr/>
          <p:nvPr/>
        </p:nvGrpSpPr>
        <p:grpSpPr>
          <a:xfrm>
            <a:off x="6004528" y="2753648"/>
            <a:ext cx="919064" cy="1200764"/>
            <a:chOff x="6004528" y="2753648"/>
            <a:chExt cx="919064" cy="1200764"/>
          </a:xfrm>
        </p:grpSpPr>
        <p:pic>
          <p:nvPicPr>
            <p:cNvPr id="3" name="Picture 18" descr="Database Png Icon #244761 - Free Icons Library">
              <a:extLst>
                <a:ext uri="{FF2B5EF4-FFF2-40B4-BE49-F238E27FC236}">
                  <a16:creationId xmlns:a16="http://schemas.microsoft.com/office/drawing/2014/main" id="{DA8F290F-BCA6-4514-BE72-ACCFC2BC3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743" y="2753648"/>
              <a:ext cx="648849" cy="800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MongoDB as a Glassfish Security Realm | Oracle The Aquarium Blog">
              <a:extLst>
                <a:ext uri="{FF2B5EF4-FFF2-40B4-BE49-F238E27FC236}">
                  <a16:creationId xmlns:a16="http://schemas.microsoft.com/office/drawing/2014/main" id="{5A50154F-57C4-4E2E-80CE-FE0900413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4528" y="3153903"/>
              <a:ext cx="683079" cy="800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Receive sms python download | SourceForge.net">
            <a:extLst>
              <a:ext uri="{FF2B5EF4-FFF2-40B4-BE49-F238E27FC236}">
                <a16:creationId xmlns:a16="http://schemas.microsoft.com/office/drawing/2014/main" id="{38CD38AD-FCD1-43D3-A653-F62B1CC69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430" y="3768592"/>
            <a:ext cx="809140" cy="659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079F70-A19D-49B1-924C-39B87E3F55E4}"/>
              </a:ext>
            </a:extLst>
          </p:cNvPr>
          <p:cNvCxnSpPr>
            <a:cxnSpLocks/>
            <a:stCxn id="48" idx="0"/>
            <a:endCxn id="5" idx="2"/>
          </p:cNvCxnSpPr>
          <p:nvPr/>
        </p:nvCxnSpPr>
        <p:spPr>
          <a:xfrm flipH="1" flipV="1">
            <a:off x="4410000" y="4428427"/>
            <a:ext cx="1" cy="611342"/>
          </a:xfrm>
          <a:prstGeom prst="straightConnector1">
            <a:avLst/>
          </a:prstGeom>
          <a:ln>
            <a:solidFill>
              <a:srgbClr val="59301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EB7172-A874-4F0F-A36A-0DA876BFD277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4814570" y="3554157"/>
            <a:ext cx="1189958" cy="544352"/>
          </a:xfrm>
          <a:prstGeom prst="straightConnector1">
            <a:avLst/>
          </a:prstGeom>
          <a:ln>
            <a:solidFill>
              <a:srgbClr val="59301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5FCE4F-FCAC-4D81-B8CE-A5D36F8F5303}"/>
              </a:ext>
            </a:extLst>
          </p:cNvPr>
          <p:cNvCxnSpPr>
            <a:cxnSpLocks/>
            <a:stCxn id="3" idx="1"/>
            <a:endCxn id="19" idx="3"/>
          </p:cNvCxnSpPr>
          <p:nvPr/>
        </p:nvCxnSpPr>
        <p:spPr>
          <a:xfrm flipH="1" flipV="1">
            <a:off x="5125347" y="2187758"/>
            <a:ext cx="1149396" cy="966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CC2AEF-97B9-4827-9B68-6CCBDBF864DC}"/>
              </a:ext>
            </a:extLst>
          </p:cNvPr>
          <p:cNvCxnSpPr>
            <a:stCxn id="3" idx="3"/>
            <a:endCxn id="23" idx="1"/>
          </p:cNvCxnSpPr>
          <p:nvPr/>
        </p:nvCxnSpPr>
        <p:spPr>
          <a:xfrm flipV="1">
            <a:off x="6923592" y="2239016"/>
            <a:ext cx="1215894" cy="914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FB6E50-10B2-43A1-81BD-5B7BB62A947C}"/>
              </a:ext>
            </a:extLst>
          </p:cNvPr>
          <p:cNvCxnSpPr>
            <a:stCxn id="3" idx="3"/>
            <a:endCxn id="27" idx="1"/>
          </p:cNvCxnSpPr>
          <p:nvPr/>
        </p:nvCxnSpPr>
        <p:spPr>
          <a:xfrm flipV="1">
            <a:off x="6923592" y="2781551"/>
            <a:ext cx="1215894" cy="3723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49F6FC-88EF-4FB8-BBE4-7D50F50000BB}"/>
              </a:ext>
            </a:extLst>
          </p:cNvPr>
          <p:cNvCxnSpPr>
            <a:stCxn id="3" idx="3"/>
            <a:endCxn id="31" idx="1"/>
          </p:cNvCxnSpPr>
          <p:nvPr/>
        </p:nvCxnSpPr>
        <p:spPr>
          <a:xfrm>
            <a:off x="6923592" y="3153903"/>
            <a:ext cx="1215894" cy="1701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DDD22C-267C-426E-84BB-BA8CD161A9A5}"/>
              </a:ext>
            </a:extLst>
          </p:cNvPr>
          <p:cNvCxnSpPr>
            <a:cxnSpLocks/>
            <a:stCxn id="3" idx="3"/>
            <a:endCxn id="35" idx="1"/>
          </p:cNvCxnSpPr>
          <p:nvPr/>
        </p:nvCxnSpPr>
        <p:spPr>
          <a:xfrm>
            <a:off x="6923592" y="3153903"/>
            <a:ext cx="1215894" cy="7179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5C8CFD-8907-4FD4-8581-8059384B0D4D}"/>
              </a:ext>
            </a:extLst>
          </p:cNvPr>
          <p:cNvCxnSpPr>
            <a:stCxn id="3" idx="0"/>
            <a:endCxn id="16" idx="2"/>
          </p:cNvCxnSpPr>
          <p:nvPr/>
        </p:nvCxnSpPr>
        <p:spPr>
          <a:xfrm flipV="1">
            <a:off x="6599168" y="1286232"/>
            <a:ext cx="916" cy="14674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A31A37-54B0-4EFC-A707-A32B444E8561}"/>
              </a:ext>
            </a:extLst>
          </p:cNvPr>
          <p:cNvGrpSpPr/>
          <p:nvPr/>
        </p:nvGrpSpPr>
        <p:grpSpPr>
          <a:xfrm>
            <a:off x="5889307" y="86706"/>
            <a:ext cx="945625" cy="1199526"/>
            <a:chOff x="5889307" y="86706"/>
            <a:chExt cx="945625" cy="1199526"/>
          </a:xfrm>
        </p:grpSpPr>
        <p:pic>
          <p:nvPicPr>
            <p:cNvPr id="15" name="Picture 8" descr="ionic Framework">
              <a:extLst>
                <a:ext uri="{FF2B5EF4-FFF2-40B4-BE49-F238E27FC236}">
                  <a16:creationId xmlns:a16="http://schemas.microsoft.com/office/drawing/2014/main" id="{1C81F73F-A862-4AB2-9CFC-608808412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9307" y="579428"/>
              <a:ext cx="393670" cy="436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D805CE-36D3-470A-B2ED-9DB2D262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5235" y="362351"/>
              <a:ext cx="469697" cy="92388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3EAB82-C8D9-44F2-8100-DEE3032E8ACB}"/>
                </a:ext>
              </a:extLst>
            </p:cNvPr>
            <p:cNvSpPr txBox="1"/>
            <p:nvPr/>
          </p:nvSpPr>
          <p:spPr>
            <a:xfrm>
              <a:off x="6368175" y="86706"/>
              <a:ext cx="4619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9301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User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B4FECB-9B72-47F9-A09F-E26DD0C6B776}"/>
              </a:ext>
            </a:extLst>
          </p:cNvPr>
          <p:cNvGrpSpPr/>
          <p:nvPr/>
        </p:nvGrpSpPr>
        <p:grpSpPr>
          <a:xfrm>
            <a:off x="2450756" y="1485413"/>
            <a:ext cx="2823041" cy="1023931"/>
            <a:chOff x="2450756" y="1485413"/>
            <a:chExt cx="2823041" cy="1023931"/>
          </a:xfrm>
        </p:grpSpPr>
        <p:pic>
          <p:nvPicPr>
            <p:cNvPr id="19" name="Picture 6" descr="Testing Components in Angular Using Jasmine: Part 2, Services">
              <a:extLst>
                <a:ext uri="{FF2B5EF4-FFF2-40B4-BE49-F238E27FC236}">
                  <a16:creationId xmlns:a16="http://schemas.microsoft.com/office/drawing/2014/main" id="{CBF2D728-5B77-4C6F-90CA-A0C9D4097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939" b="79422" l="31000" r="69500">
                          <a14:foregroundMark x1="39250" y1="62816" x2="59750" y2="62455"/>
                          <a14:foregroundMark x1="55250" y1="53791" x2="47500" y2="52708"/>
                          <a14:foregroundMark x1="45250" y1="45487" x2="43750" y2="51625"/>
                          <a14:foregroundMark x1="48750" y1="35379" x2="49000" y2="38267"/>
                          <a14:foregroundMark x1="52500" y1="37545" x2="55750" y2="48014"/>
                          <a14:foregroundMark x1="52000" y1="32491" x2="49000" y2="39350"/>
                          <a14:foregroundMark x1="47000" y1="24188" x2="47250" y2="35018"/>
                          <a14:foregroundMark x1="47250" y1="23105" x2="53750" y2="25993"/>
                          <a14:foregroundMark x1="31000" y1="31047" x2="33250" y2="45126"/>
                          <a14:foregroundMark x1="67750" y1="33574" x2="64000" y2="57762"/>
                          <a14:foregroundMark x1="55750" y1="72924" x2="43250" y2="71119"/>
                          <a14:foregroundMark x1="46750" y1="77978" x2="53250" y2="75451"/>
                          <a14:foregroundMark x1="47250" y1="76173" x2="33750" y2="47653"/>
                          <a14:foregroundMark x1="32750" y1="47292" x2="39000" y2="67509"/>
                          <a14:foregroundMark x1="36750" y1="29603" x2="44000" y2="25993"/>
                          <a14:foregroundMark x1="44000" y1="26354" x2="44000" y2="26354"/>
                          <a14:foregroundMark x1="50250" y1="24910" x2="59500" y2="32491"/>
                          <a14:foregroundMark x1="58000" y1="27437" x2="62750" y2="29964"/>
                          <a14:foregroundMark x1="62750" y1="29964" x2="62750" y2="29964"/>
                          <a14:foregroundMark x1="62250" y1="28881" x2="61750" y2="28520"/>
                          <a14:foregroundMark x1="61000" y1="27798" x2="50750" y2="20939"/>
                          <a14:foregroundMark x1="49750" y1="79783" x2="50000" y2="75451"/>
                          <a14:foregroundMark x1="69500" y1="30325" x2="67250" y2="37545"/>
                          <a14:backgroundMark x1="37750" y1="22022" x2="31750" y2="2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00" t="18675" r="28339" b="17876"/>
            <a:stretch/>
          </p:blipFill>
          <p:spPr bwMode="auto">
            <a:xfrm>
              <a:off x="4503793" y="1866171"/>
              <a:ext cx="621554" cy="643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E42EC7-DC48-4F51-B98C-C651E246278B}"/>
                </a:ext>
              </a:extLst>
            </p:cNvPr>
            <p:cNvSpPr txBox="1"/>
            <p:nvPr/>
          </p:nvSpPr>
          <p:spPr>
            <a:xfrm>
              <a:off x="4387016" y="1485413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59301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Maintenance</a:t>
              </a:r>
            </a:p>
            <a:p>
              <a:pPr algn="ctr"/>
              <a:r>
                <a:rPr lang="en-US" sz="900" dirty="0">
                  <a:solidFill>
                    <a:srgbClr val="59301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Portal</a:t>
              </a: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CBFC427-3B84-4B3D-87E9-0FD5275504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64" r="-1" b="5878"/>
            <a:stretch/>
          </p:blipFill>
          <p:spPr bwMode="auto">
            <a:xfrm>
              <a:off x="2450756" y="1485414"/>
              <a:ext cx="1902780" cy="102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8F8E4F-7617-408F-B1AA-1BCA07DFB4A1}"/>
              </a:ext>
            </a:extLst>
          </p:cNvPr>
          <p:cNvGrpSpPr/>
          <p:nvPr/>
        </p:nvGrpSpPr>
        <p:grpSpPr>
          <a:xfrm>
            <a:off x="8139486" y="2040604"/>
            <a:ext cx="1362246" cy="424031"/>
            <a:chOff x="8139486" y="2040604"/>
            <a:chExt cx="1362246" cy="4240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D7E312-081C-4347-8FCE-C72D250B9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7826" y1="56660" x2="47356" y2="51163"/>
                          <a14:foregroundMark x1="46533" y1="61734" x2="46181" y2="60888"/>
                          <a14:foregroundMark x1="47474" y1="59408" x2="46769" y2="60888"/>
                          <a14:foregroundMark x1="48179" y1="34461" x2="48766" y2="35941"/>
                          <a14:foregroundMark x1="48061" y1="34461" x2="48649" y2="36575"/>
                          <a14:foregroundMark x1="48296" y1="33615" x2="48766" y2="35729"/>
                          <a14:foregroundMark x1="48414" y1="33827" x2="48766" y2="33615"/>
                          <a14:foregroundMark x1="56874" y1="32347" x2="59577" y2="34249"/>
                          <a14:foregroundMark x1="65335" y1="40592" x2="62750" y2="41438"/>
                          <a14:foregroundMark x1="60282" y1="54545" x2="58989" y2="57294"/>
                          <a14:foregroundMark x1="66510" y1="64059" x2="65100" y2="67019"/>
                          <a14:foregroundMark x1="62397" y1="73784" x2="61810" y2="75053"/>
                          <a14:foregroundMark x1="43713" y1="49260" x2="43713" y2="49260"/>
                          <a14:foregroundMark x1="43831" y1="49260" x2="43831" y2="49260"/>
                          <a14:foregroundMark x1="43948" y1="49683" x2="43948" y2="49683"/>
                          <a14:foregroundMark x1="43713" y1="49471" x2="43713" y2="49471"/>
                          <a14:foregroundMark x1="48414" y1="33615" x2="48414" y2="33615"/>
                          <a14:foregroundMark x1="48296" y1="33404" x2="48296" y2="33404"/>
                          <a14:foregroundMark x1="48296" y1="33404" x2="48296" y2="33404"/>
                          <a14:foregroundMark x1="48296" y1="33404" x2="48296" y2="33404"/>
                          <a14:foregroundMark x1="48531" y1="33615" x2="48531" y2="33404"/>
                          <a14:backgroundMark x1="48119" y1="37017" x2="47944" y2="39746"/>
                          <a14:backgroundMark x1="48389" y1="32811" x2="48339" y2="33585"/>
                          <a14:backgroundMark x1="48649" y1="28753" x2="48399" y2="32655"/>
                          <a14:backgroundMark x1="47944" y1="39746" x2="43361" y2="46723"/>
                          <a14:backgroundMark x1="43819" y1="49894" x2="44888" y2="57294"/>
                          <a14:backgroundMark x1="43361" y1="46723" x2="43727" y2="49260"/>
                          <a14:backgroundMark x1="48671" y1="62397" x2="49589" y2="63636"/>
                          <a14:backgroundMark x1="44888" y1="57294" x2="45480" y2="58092"/>
                          <a14:backgroundMark x1="49589" y1="63636" x2="50646" y2="52643"/>
                          <a14:backgroundMark x1="50646" y1="52643" x2="50646" y2="64059"/>
                          <a14:backgroundMark x1="50646" y1="64059" x2="47121" y2="72939"/>
                          <a14:backgroundMark x1="47121" y1="72939" x2="48884" y2="76956"/>
                          <a14:backgroundMark x1="57932" y1="38478" x2="58637" y2="42283"/>
                          <a14:backgroundMark x1="60752" y1="32347" x2="60752" y2="32347"/>
                          <a14:backgroundMark x1="67568" y1="41015" x2="67568" y2="41015"/>
                          <a14:backgroundMark x1="60165" y1="59197" x2="60165" y2="59197"/>
                          <a14:backgroundMark x1="68038" y1="58140" x2="68038" y2="58140"/>
                          <a14:backgroundMark x1="63807" y1="78224" x2="63807" y2="78224"/>
                          <a14:backgroundMark x1="43431" y1="49260" x2="43361" y2="49894"/>
                          <a14:backgroundMark x1="43478" y1="48837" x2="43431" y2="49260"/>
                        </a14:backgroundRemoval>
                      </a14:imgEffect>
                    </a14:imgLayer>
                  </a14:imgProps>
                </a:ext>
              </a:extLst>
            </a:blip>
            <a:srcRect l="35442" t="20177" r="28853" b="14555"/>
            <a:stretch/>
          </p:blipFill>
          <p:spPr>
            <a:xfrm>
              <a:off x="8139486" y="2040604"/>
              <a:ext cx="390576" cy="3968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C2650-B1F4-4FA4-9850-76A681B0908A}"/>
                </a:ext>
              </a:extLst>
            </p:cNvPr>
            <p:cNvSpPr txBox="1"/>
            <p:nvPr/>
          </p:nvSpPr>
          <p:spPr>
            <a:xfrm>
              <a:off x="8613348" y="2100680"/>
              <a:ext cx="8883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59301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Classification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3AB67FA-6807-4444-86A1-E9B43E025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45" y="2315737"/>
              <a:ext cx="148898" cy="14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B4010C-CAA6-4468-BC45-AEA5D4A0163F}"/>
              </a:ext>
            </a:extLst>
          </p:cNvPr>
          <p:cNvGrpSpPr/>
          <p:nvPr/>
        </p:nvGrpSpPr>
        <p:grpSpPr>
          <a:xfrm>
            <a:off x="8139486" y="2583139"/>
            <a:ext cx="1359843" cy="438874"/>
            <a:chOff x="8139486" y="2583139"/>
            <a:chExt cx="1359843" cy="43887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0B695D8-645E-433E-864A-99F8F853A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7826" y1="56660" x2="47356" y2="51163"/>
                          <a14:foregroundMark x1="46533" y1="61734" x2="46181" y2="60888"/>
                          <a14:foregroundMark x1="47474" y1="59408" x2="46769" y2="60888"/>
                          <a14:foregroundMark x1="48179" y1="34461" x2="48766" y2="35941"/>
                          <a14:foregroundMark x1="48061" y1="34461" x2="48649" y2="36575"/>
                          <a14:foregroundMark x1="48296" y1="33615" x2="48766" y2="35729"/>
                          <a14:foregroundMark x1="48414" y1="33827" x2="48766" y2="33615"/>
                          <a14:foregroundMark x1="56874" y1="32347" x2="59577" y2="34249"/>
                          <a14:foregroundMark x1="65335" y1="40592" x2="62750" y2="41438"/>
                          <a14:foregroundMark x1="60282" y1="54545" x2="58989" y2="57294"/>
                          <a14:foregroundMark x1="66510" y1="64059" x2="65100" y2="67019"/>
                          <a14:foregroundMark x1="62397" y1="73784" x2="61810" y2="75053"/>
                          <a14:foregroundMark x1="43713" y1="49260" x2="43713" y2="49260"/>
                          <a14:foregroundMark x1="43831" y1="49260" x2="43831" y2="49260"/>
                          <a14:foregroundMark x1="43948" y1="49683" x2="43948" y2="49683"/>
                          <a14:foregroundMark x1="43713" y1="49471" x2="43713" y2="49471"/>
                          <a14:foregroundMark x1="48414" y1="33615" x2="48414" y2="33615"/>
                          <a14:foregroundMark x1="48296" y1="33404" x2="48296" y2="33404"/>
                          <a14:foregroundMark x1="48296" y1="33404" x2="48296" y2="33404"/>
                          <a14:foregroundMark x1="48296" y1="33404" x2="48296" y2="33404"/>
                          <a14:foregroundMark x1="48531" y1="33615" x2="48531" y2="33404"/>
                          <a14:backgroundMark x1="48119" y1="37017" x2="47944" y2="39746"/>
                          <a14:backgroundMark x1="48389" y1="32811" x2="48339" y2="33585"/>
                          <a14:backgroundMark x1="48649" y1="28753" x2="48399" y2="32655"/>
                          <a14:backgroundMark x1="47944" y1="39746" x2="43361" y2="46723"/>
                          <a14:backgroundMark x1="43819" y1="49894" x2="44888" y2="57294"/>
                          <a14:backgroundMark x1="43361" y1="46723" x2="43727" y2="49260"/>
                          <a14:backgroundMark x1="48671" y1="62397" x2="49589" y2="63636"/>
                          <a14:backgroundMark x1="44888" y1="57294" x2="45480" y2="58092"/>
                          <a14:backgroundMark x1="49589" y1="63636" x2="50646" y2="52643"/>
                          <a14:backgroundMark x1="50646" y1="52643" x2="50646" y2="64059"/>
                          <a14:backgroundMark x1="50646" y1="64059" x2="47121" y2="72939"/>
                          <a14:backgroundMark x1="47121" y1="72939" x2="48884" y2="76956"/>
                          <a14:backgroundMark x1="57932" y1="38478" x2="58637" y2="42283"/>
                          <a14:backgroundMark x1="60752" y1="32347" x2="60752" y2="32347"/>
                          <a14:backgroundMark x1="67568" y1="41015" x2="67568" y2="41015"/>
                          <a14:backgroundMark x1="60165" y1="59197" x2="60165" y2="59197"/>
                          <a14:backgroundMark x1="68038" y1="58140" x2="68038" y2="58140"/>
                          <a14:backgroundMark x1="63807" y1="78224" x2="63807" y2="78224"/>
                          <a14:backgroundMark x1="43431" y1="49260" x2="43361" y2="49894"/>
                          <a14:backgroundMark x1="43478" y1="48837" x2="43431" y2="49260"/>
                        </a14:backgroundRemoval>
                      </a14:imgEffect>
                    </a14:imgLayer>
                  </a14:imgProps>
                </a:ext>
              </a:extLst>
            </a:blip>
            <a:srcRect l="35442" t="20177" r="28853" b="14555"/>
            <a:stretch/>
          </p:blipFill>
          <p:spPr>
            <a:xfrm>
              <a:off x="8139486" y="2583139"/>
              <a:ext cx="390576" cy="39682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82C026-7924-4111-AB08-331FB3BEE6AC}"/>
                </a:ext>
              </a:extLst>
            </p:cNvPr>
            <p:cNvSpPr txBox="1"/>
            <p:nvPr/>
          </p:nvSpPr>
          <p:spPr>
            <a:xfrm>
              <a:off x="8615754" y="2643727"/>
              <a:ext cx="8835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59301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Affordability</a:t>
              </a:r>
            </a:p>
          </p:txBody>
        </p:sp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9BC72460-221D-4AB3-B7AB-911084033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545" y="2873115"/>
              <a:ext cx="148898" cy="14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C89303-FC9C-4324-8E07-60B6BE851021}"/>
              </a:ext>
            </a:extLst>
          </p:cNvPr>
          <p:cNvGrpSpPr/>
          <p:nvPr/>
        </p:nvGrpSpPr>
        <p:grpSpPr>
          <a:xfrm>
            <a:off x="8139486" y="3125675"/>
            <a:ext cx="1309349" cy="444086"/>
            <a:chOff x="8139486" y="3125675"/>
            <a:chExt cx="1309349" cy="44408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708CAB-676B-48FD-AD2F-28C3884EC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7826" y1="56660" x2="47356" y2="51163"/>
                          <a14:foregroundMark x1="46533" y1="61734" x2="46181" y2="60888"/>
                          <a14:foregroundMark x1="47474" y1="59408" x2="46769" y2="60888"/>
                          <a14:foregroundMark x1="48179" y1="34461" x2="48766" y2="35941"/>
                          <a14:foregroundMark x1="48061" y1="34461" x2="48649" y2="36575"/>
                          <a14:foregroundMark x1="48296" y1="33615" x2="48766" y2="35729"/>
                          <a14:foregroundMark x1="48414" y1="33827" x2="48766" y2="33615"/>
                          <a14:foregroundMark x1="56874" y1="32347" x2="59577" y2="34249"/>
                          <a14:foregroundMark x1="65335" y1="40592" x2="62750" y2="41438"/>
                          <a14:foregroundMark x1="60282" y1="54545" x2="58989" y2="57294"/>
                          <a14:foregroundMark x1="66510" y1="64059" x2="65100" y2="67019"/>
                          <a14:foregroundMark x1="62397" y1="73784" x2="61810" y2="75053"/>
                          <a14:foregroundMark x1="43713" y1="49260" x2="43713" y2="49260"/>
                          <a14:foregroundMark x1="43831" y1="49260" x2="43831" y2="49260"/>
                          <a14:foregroundMark x1="43948" y1="49683" x2="43948" y2="49683"/>
                          <a14:foregroundMark x1="43713" y1="49471" x2="43713" y2="49471"/>
                          <a14:foregroundMark x1="48414" y1="33615" x2="48414" y2="33615"/>
                          <a14:foregroundMark x1="48296" y1="33404" x2="48296" y2="33404"/>
                          <a14:foregroundMark x1="48296" y1="33404" x2="48296" y2="33404"/>
                          <a14:foregroundMark x1="48296" y1="33404" x2="48296" y2="33404"/>
                          <a14:foregroundMark x1="48531" y1="33615" x2="48531" y2="33404"/>
                          <a14:backgroundMark x1="48119" y1="37017" x2="47944" y2="39746"/>
                          <a14:backgroundMark x1="48389" y1="32811" x2="48339" y2="33585"/>
                          <a14:backgroundMark x1="48649" y1="28753" x2="48399" y2="32655"/>
                          <a14:backgroundMark x1="47944" y1="39746" x2="43361" y2="46723"/>
                          <a14:backgroundMark x1="43819" y1="49894" x2="44888" y2="57294"/>
                          <a14:backgroundMark x1="43361" y1="46723" x2="43727" y2="49260"/>
                          <a14:backgroundMark x1="48671" y1="62397" x2="49589" y2="63636"/>
                          <a14:backgroundMark x1="44888" y1="57294" x2="45480" y2="58092"/>
                          <a14:backgroundMark x1="49589" y1="63636" x2="50646" y2="52643"/>
                          <a14:backgroundMark x1="50646" y1="52643" x2="50646" y2="64059"/>
                          <a14:backgroundMark x1="50646" y1="64059" x2="47121" y2="72939"/>
                          <a14:backgroundMark x1="47121" y1="72939" x2="48884" y2="76956"/>
                          <a14:backgroundMark x1="57932" y1="38478" x2="58637" y2="42283"/>
                          <a14:backgroundMark x1="60752" y1="32347" x2="60752" y2="32347"/>
                          <a14:backgroundMark x1="67568" y1="41015" x2="67568" y2="41015"/>
                          <a14:backgroundMark x1="60165" y1="59197" x2="60165" y2="59197"/>
                          <a14:backgroundMark x1="68038" y1="58140" x2="68038" y2="58140"/>
                          <a14:backgroundMark x1="63807" y1="78224" x2="63807" y2="78224"/>
                          <a14:backgroundMark x1="43431" y1="49260" x2="43361" y2="49894"/>
                          <a14:backgroundMark x1="43478" y1="48837" x2="43431" y2="49260"/>
                        </a14:backgroundRemoval>
                      </a14:imgEffect>
                    </a14:imgLayer>
                  </a14:imgProps>
                </a:ext>
              </a:extLst>
            </a:blip>
            <a:srcRect l="35442" t="20177" r="28853" b="14555"/>
            <a:stretch/>
          </p:blipFill>
          <p:spPr>
            <a:xfrm>
              <a:off x="8139486" y="3125675"/>
              <a:ext cx="390576" cy="39682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F9ADB2-353E-40F4-AC96-910C1CA94EB8}"/>
                </a:ext>
              </a:extLst>
            </p:cNvPr>
            <p:cNvSpPr txBox="1"/>
            <p:nvPr/>
          </p:nvSpPr>
          <p:spPr>
            <a:xfrm>
              <a:off x="8666248" y="3186774"/>
              <a:ext cx="78258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59301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Reputation</a:t>
              </a:r>
            </a:p>
          </p:txBody>
        </p:sp>
        <p:pic>
          <p:nvPicPr>
            <p:cNvPr id="33" name="Picture 24">
              <a:extLst>
                <a:ext uri="{FF2B5EF4-FFF2-40B4-BE49-F238E27FC236}">
                  <a16:creationId xmlns:a16="http://schemas.microsoft.com/office/drawing/2014/main" id="{E0A739CB-D697-498B-B208-869386E7D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3765" y="3420863"/>
              <a:ext cx="148898" cy="14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8642B6-CCD7-4235-9EB9-2A7C304CF17A}"/>
              </a:ext>
            </a:extLst>
          </p:cNvPr>
          <p:cNvGrpSpPr/>
          <p:nvPr/>
        </p:nvGrpSpPr>
        <p:grpSpPr>
          <a:xfrm>
            <a:off x="8139486" y="3673423"/>
            <a:ext cx="1501362" cy="444086"/>
            <a:chOff x="8139486" y="3673423"/>
            <a:chExt cx="1501362" cy="44408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0334204-0742-4C0D-9A54-99EA60F68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7826" y1="56660" x2="47356" y2="51163"/>
                          <a14:foregroundMark x1="46533" y1="61734" x2="46181" y2="60888"/>
                          <a14:foregroundMark x1="47474" y1="59408" x2="46769" y2="60888"/>
                          <a14:foregroundMark x1="48179" y1="34461" x2="48766" y2="35941"/>
                          <a14:foregroundMark x1="48061" y1="34461" x2="48649" y2="36575"/>
                          <a14:foregroundMark x1="48296" y1="33615" x2="48766" y2="35729"/>
                          <a14:foregroundMark x1="48414" y1="33827" x2="48766" y2="33615"/>
                          <a14:foregroundMark x1="56874" y1="32347" x2="59577" y2="34249"/>
                          <a14:foregroundMark x1="65335" y1="40592" x2="62750" y2="41438"/>
                          <a14:foregroundMark x1="60282" y1="54545" x2="58989" y2="57294"/>
                          <a14:foregroundMark x1="66510" y1="64059" x2="65100" y2="67019"/>
                          <a14:foregroundMark x1="62397" y1="73784" x2="61810" y2="75053"/>
                          <a14:foregroundMark x1="43713" y1="49260" x2="43713" y2="49260"/>
                          <a14:foregroundMark x1="43831" y1="49260" x2="43831" y2="49260"/>
                          <a14:foregroundMark x1="43948" y1="49683" x2="43948" y2="49683"/>
                          <a14:foregroundMark x1="43713" y1="49471" x2="43713" y2="49471"/>
                          <a14:foregroundMark x1="48414" y1="33615" x2="48414" y2="33615"/>
                          <a14:foregroundMark x1="48296" y1="33404" x2="48296" y2="33404"/>
                          <a14:foregroundMark x1="48296" y1="33404" x2="48296" y2="33404"/>
                          <a14:foregroundMark x1="48296" y1="33404" x2="48296" y2="33404"/>
                          <a14:foregroundMark x1="48531" y1="33615" x2="48531" y2="33404"/>
                          <a14:backgroundMark x1="48119" y1="37017" x2="47944" y2="39746"/>
                          <a14:backgroundMark x1="48389" y1="32811" x2="48339" y2="33585"/>
                          <a14:backgroundMark x1="48649" y1="28753" x2="48399" y2="32655"/>
                          <a14:backgroundMark x1="47944" y1="39746" x2="43361" y2="46723"/>
                          <a14:backgroundMark x1="43819" y1="49894" x2="44888" y2="57294"/>
                          <a14:backgroundMark x1="43361" y1="46723" x2="43727" y2="49260"/>
                          <a14:backgroundMark x1="48671" y1="62397" x2="49589" y2="63636"/>
                          <a14:backgroundMark x1="44888" y1="57294" x2="45480" y2="58092"/>
                          <a14:backgroundMark x1="49589" y1="63636" x2="50646" y2="52643"/>
                          <a14:backgroundMark x1="50646" y1="52643" x2="50646" y2="64059"/>
                          <a14:backgroundMark x1="50646" y1="64059" x2="47121" y2="72939"/>
                          <a14:backgroundMark x1="47121" y1="72939" x2="48884" y2="76956"/>
                          <a14:backgroundMark x1="57932" y1="38478" x2="58637" y2="42283"/>
                          <a14:backgroundMark x1="60752" y1="32347" x2="60752" y2="32347"/>
                          <a14:backgroundMark x1="67568" y1="41015" x2="67568" y2="41015"/>
                          <a14:backgroundMark x1="60165" y1="59197" x2="60165" y2="59197"/>
                          <a14:backgroundMark x1="68038" y1="58140" x2="68038" y2="58140"/>
                          <a14:backgroundMark x1="63807" y1="78224" x2="63807" y2="78224"/>
                          <a14:backgroundMark x1="43431" y1="49260" x2="43361" y2="49894"/>
                          <a14:backgroundMark x1="43478" y1="48837" x2="43431" y2="49260"/>
                        </a14:backgroundRemoval>
                      </a14:imgEffect>
                    </a14:imgLayer>
                  </a14:imgProps>
                </a:ext>
              </a:extLst>
            </a:blip>
            <a:srcRect l="35442" t="20177" r="28853" b="14555"/>
            <a:stretch/>
          </p:blipFill>
          <p:spPr>
            <a:xfrm>
              <a:off x="8139486" y="3673423"/>
              <a:ext cx="390576" cy="39682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C30F01E-E946-41B2-9B7C-3DBF73E55147}"/>
                </a:ext>
              </a:extLst>
            </p:cNvPr>
            <p:cNvSpPr txBox="1"/>
            <p:nvPr/>
          </p:nvSpPr>
          <p:spPr>
            <a:xfrm>
              <a:off x="8606591" y="3729821"/>
              <a:ext cx="103425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59301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Health &amp; Safety</a:t>
              </a:r>
            </a:p>
          </p:txBody>
        </p:sp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5733DDDD-8E92-4656-AF00-6EA0C0F22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8985" y="3968611"/>
              <a:ext cx="148898" cy="14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5F5BF50-6F3A-4E7F-BFBF-3DB7B3FDAB68}"/>
              </a:ext>
            </a:extLst>
          </p:cNvPr>
          <p:cNvSpPr txBox="1"/>
          <p:nvPr/>
        </p:nvSpPr>
        <p:spPr>
          <a:xfrm rot="16200000">
            <a:off x="6278046" y="1945547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59301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E4F428-AE87-43E0-AEAA-24BA22C58FEB}"/>
              </a:ext>
            </a:extLst>
          </p:cNvPr>
          <p:cNvSpPr txBox="1"/>
          <p:nvPr/>
        </p:nvSpPr>
        <p:spPr>
          <a:xfrm rot="5400000">
            <a:off x="6350949" y="1946253"/>
            <a:ext cx="7088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59301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Feedback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B6F49C-1D0E-48DE-ACD5-A9297D042849}"/>
              </a:ext>
            </a:extLst>
          </p:cNvPr>
          <p:cNvSpPr txBox="1"/>
          <p:nvPr/>
        </p:nvSpPr>
        <p:spPr>
          <a:xfrm rot="2413245">
            <a:off x="5380696" y="2505050"/>
            <a:ext cx="7665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59301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Save/Train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8FAC62-C3FB-4E52-BABE-A8FA7FCFAA99}"/>
              </a:ext>
            </a:extLst>
          </p:cNvPr>
          <p:cNvSpPr txBox="1"/>
          <p:nvPr/>
        </p:nvSpPr>
        <p:spPr>
          <a:xfrm rot="13209791">
            <a:off x="5408109" y="2623607"/>
            <a:ext cx="4555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59301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Load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8AC718B-722B-4BCC-8ECE-BE26428ECBB3}"/>
              </a:ext>
            </a:extLst>
          </p:cNvPr>
          <p:cNvCxnSpPr>
            <a:stCxn id="44" idx="1"/>
            <a:endCxn id="48" idx="3"/>
          </p:cNvCxnSpPr>
          <p:nvPr/>
        </p:nvCxnSpPr>
        <p:spPr>
          <a:xfrm flipH="1">
            <a:off x="5216314" y="5691658"/>
            <a:ext cx="892190" cy="0"/>
          </a:xfrm>
          <a:prstGeom prst="straightConnector1">
            <a:avLst/>
          </a:prstGeom>
          <a:ln>
            <a:solidFill>
              <a:srgbClr val="59301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Picture 12" descr="40 STEAM Apps and Websites | The Institute for Arts Integration ...">
            <a:extLst>
              <a:ext uri="{FF2B5EF4-FFF2-40B4-BE49-F238E27FC236}">
                <a16:creationId xmlns:a16="http://schemas.microsoft.com/office/drawing/2014/main" id="{BFA5A051-7AFF-405D-9910-64356DDC5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9" r="47735" b="24826"/>
          <a:stretch/>
        </p:blipFill>
        <p:spPr bwMode="auto">
          <a:xfrm>
            <a:off x="6108504" y="4886149"/>
            <a:ext cx="1062289" cy="1611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Computer Icons, Symbol, Web Development, Symmetry, - Email And ...">
            <a:extLst>
              <a:ext uri="{FF2B5EF4-FFF2-40B4-BE49-F238E27FC236}">
                <a16:creationId xmlns:a16="http://schemas.microsoft.com/office/drawing/2014/main" id="{17C44373-F7DE-44F5-912A-1BF2168AD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59" y="5536969"/>
            <a:ext cx="309377" cy="30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01D1D8F-DDD4-482B-AACC-0C3AEC8C9FB6}"/>
              </a:ext>
            </a:extLst>
          </p:cNvPr>
          <p:cNvSpPr txBox="1"/>
          <p:nvPr/>
        </p:nvSpPr>
        <p:spPr>
          <a:xfrm>
            <a:off x="6301013" y="6485373"/>
            <a:ext cx="676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59301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Websites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A5008D6-4A79-49C8-B4B5-23E3D293A08C}"/>
              </a:ext>
            </a:extLst>
          </p:cNvPr>
          <p:cNvGrpSpPr/>
          <p:nvPr/>
        </p:nvGrpSpPr>
        <p:grpSpPr>
          <a:xfrm>
            <a:off x="3603688" y="5039769"/>
            <a:ext cx="1612626" cy="1550406"/>
            <a:chOff x="3603688" y="5039769"/>
            <a:chExt cx="1612626" cy="1550406"/>
          </a:xfrm>
        </p:grpSpPr>
        <p:pic>
          <p:nvPicPr>
            <p:cNvPr id="48" name="Picture 10" descr="Web Scraper - The #1 web scraping extension">
              <a:extLst>
                <a:ext uri="{FF2B5EF4-FFF2-40B4-BE49-F238E27FC236}">
                  <a16:creationId xmlns:a16="http://schemas.microsoft.com/office/drawing/2014/main" id="{DC900945-EA15-45A5-BDF4-4F21306F84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688" y="5039769"/>
              <a:ext cx="1612626" cy="1303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D2E1FE-B254-4283-98E6-5970A4ABC9B3}"/>
                </a:ext>
              </a:extLst>
            </p:cNvPr>
            <p:cNvSpPr txBox="1"/>
            <p:nvPr/>
          </p:nvSpPr>
          <p:spPr>
            <a:xfrm>
              <a:off x="3997809" y="6359343"/>
              <a:ext cx="6062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59301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Scraper</a:t>
              </a:r>
            </a:p>
          </p:txBody>
        </p:sp>
        <p:pic>
          <p:nvPicPr>
            <p:cNvPr id="50" name="Picture 28" descr="Beautiful Soup 4 | Funthon">
              <a:extLst>
                <a:ext uri="{FF2B5EF4-FFF2-40B4-BE49-F238E27FC236}">
                  <a16:creationId xmlns:a16="http://schemas.microsoft.com/office/drawing/2014/main" id="{52A70418-5700-453D-951D-BCFDCD091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194" y="5539177"/>
              <a:ext cx="881553" cy="379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51CA512-473F-4731-B05A-8C1CFAE8FFF2}"/>
              </a:ext>
            </a:extLst>
          </p:cNvPr>
          <p:cNvSpPr txBox="1"/>
          <p:nvPr/>
        </p:nvSpPr>
        <p:spPr>
          <a:xfrm rot="5400000">
            <a:off x="-1280916" y="3005364"/>
            <a:ext cx="366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59301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07190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61EF1E-79BD-43A0-AAB7-5E9688AF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2B2BC31-FD03-4C12-99DB-B3F3D1989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https://kckps.org/school-information/maps-elementary-boundaries/</a:t>
            </a:r>
            <a:endParaRPr lang="en-US" dirty="0"/>
          </a:p>
          <a:p>
            <a:r>
              <a:rPr lang="en-US" dirty="0">
                <a:hlinkClick r:id="rId3"/>
              </a:rPr>
              <a:t>https://data.kcmo.org/</a:t>
            </a:r>
            <a:endParaRPr lang="en-US" dirty="0"/>
          </a:p>
          <a:p>
            <a:r>
              <a:rPr lang="en-US" dirty="0">
                <a:hlinkClick r:id="rId4"/>
              </a:rPr>
              <a:t>http://datacatalogs.org/</a:t>
            </a:r>
            <a:endParaRPr lang="en-US" dirty="0"/>
          </a:p>
          <a:p>
            <a:r>
              <a:rPr lang="en-US" dirty="0">
                <a:hlinkClick r:id="rId5"/>
              </a:rPr>
              <a:t>https://www.activitytree.com/</a:t>
            </a:r>
            <a:endParaRPr lang="en-US" dirty="0"/>
          </a:p>
          <a:p>
            <a:r>
              <a:rPr lang="en-US" dirty="0">
                <a:hlinkClick r:id="rId6"/>
              </a:rPr>
              <a:t>https://www.activityhero.com/</a:t>
            </a:r>
            <a:endParaRPr lang="en-US" dirty="0"/>
          </a:p>
          <a:p>
            <a:r>
              <a:rPr lang="en-US" dirty="0">
                <a:hlinkClick r:id="rId7"/>
              </a:rPr>
              <a:t>https://www.education.com/</a:t>
            </a:r>
            <a:endParaRPr lang="en-US" dirty="0"/>
          </a:p>
          <a:p>
            <a:r>
              <a:rPr lang="en-US" dirty="0">
                <a:hlinkClick r:id="rId8"/>
              </a:rPr>
              <a:t>https://www.educationalnetworks.net/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47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7F63EB6C-8E47-4AD5-83BC-BAA78829B0D2}"/>
              </a:ext>
            </a:extLst>
          </p:cNvPr>
          <p:cNvSpPr/>
          <p:nvPr/>
        </p:nvSpPr>
        <p:spPr>
          <a:xfrm>
            <a:off x="0" y="5864797"/>
            <a:ext cx="8791662" cy="559837"/>
          </a:xfrm>
          <a:prstGeom prst="rightArrow">
            <a:avLst/>
          </a:prstGeom>
          <a:solidFill>
            <a:srgbClr val="29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Join MomsRising at Dayton City Hall on Oct. 19th to thank the city ...">
            <a:extLst>
              <a:ext uri="{FF2B5EF4-FFF2-40B4-BE49-F238E27FC236}">
                <a16:creationId xmlns:a16="http://schemas.microsoft.com/office/drawing/2014/main" id="{7B557C26-7C52-4B90-AF6E-EC2AE194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07" y="1773616"/>
            <a:ext cx="5497586" cy="331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6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04A6B4-C996-4D2D-9BD6-E11FB9677A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24335" y="0"/>
            <a:ext cx="534333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some gras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C74C2E3-DB17-4880-B820-0372125F9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1F490-E190-4E96-A14B-CD5A75FB4342}"/>
              </a:ext>
            </a:extLst>
          </p:cNvPr>
          <p:cNvSpPr txBox="1"/>
          <p:nvPr/>
        </p:nvSpPr>
        <p:spPr>
          <a:xfrm>
            <a:off x="0" y="6488668"/>
            <a:ext cx="583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Ref: https://catalog.data.gov/dataset/public-schools-polygon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98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B27B8DAC-303C-4F29-AFB5-88BB877FD0BE}"/>
              </a:ext>
            </a:extLst>
          </p:cNvPr>
          <p:cNvSpPr/>
          <p:nvPr/>
        </p:nvSpPr>
        <p:spPr>
          <a:xfrm>
            <a:off x="0" y="1265462"/>
            <a:ext cx="6350466" cy="559837"/>
          </a:xfrm>
          <a:prstGeom prst="rightArrow">
            <a:avLst/>
          </a:prstGeom>
          <a:solidFill>
            <a:srgbClr val="957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190D0B3-056F-46DD-9308-A1D4A3E5C7F6}"/>
              </a:ext>
            </a:extLst>
          </p:cNvPr>
          <p:cNvSpPr/>
          <p:nvPr/>
        </p:nvSpPr>
        <p:spPr>
          <a:xfrm>
            <a:off x="0" y="3364108"/>
            <a:ext cx="8791662" cy="559837"/>
          </a:xfrm>
          <a:prstGeom prst="rightArrow">
            <a:avLst/>
          </a:prstGeom>
          <a:solidFill>
            <a:srgbClr val="957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5DDAACD-4473-4A93-B679-7ED901B5C942}"/>
              </a:ext>
            </a:extLst>
          </p:cNvPr>
          <p:cNvSpPr/>
          <p:nvPr/>
        </p:nvSpPr>
        <p:spPr>
          <a:xfrm>
            <a:off x="0" y="5462754"/>
            <a:ext cx="10939244" cy="559837"/>
          </a:xfrm>
          <a:prstGeom prst="rightArrow">
            <a:avLst/>
          </a:prstGeom>
          <a:solidFill>
            <a:srgbClr val="957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A42F2C9-3052-4CBF-902C-CBED9ACDAF7F}"/>
              </a:ext>
            </a:extLst>
          </p:cNvPr>
          <p:cNvGrpSpPr/>
          <p:nvPr/>
        </p:nvGrpSpPr>
        <p:grpSpPr>
          <a:xfrm>
            <a:off x="264402" y="835409"/>
            <a:ext cx="926857" cy="1190385"/>
            <a:chOff x="264402" y="835409"/>
            <a:chExt cx="926857" cy="1190385"/>
          </a:xfrm>
        </p:grpSpPr>
        <p:pic>
          <p:nvPicPr>
            <p:cNvPr id="1026" name="Picture 2" descr="Free Students Cliparts, Download Free Clip Art, Free Clip Art on ...">
              <a:extLst>
                <a:ext uri="{FF2B5EF4-FFF2-40B4-BE49-F238E27FC236}">
                  <a16:creationId xmlns:a16="http://schemas.microsoft.com/office/drawing/2014/main" id="{3DF386E4-17A7-48E0-839A-0F86FB645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12" t="11205" b="47920"/>
            <a:stretch/>
          </p:blipFill>
          <p:spPr bwMode="auto">
            <a:xfrm>
              <a:off x="323151" y="835409"/>
              <a:ext cx="809362" cy="842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D3828-C3D7-4462-A067-4A8B2AAEB52F}"/>
                </a:ext>
              </a:extLst>
            </p:cNvPr>
            <p:cNvSpPr txBox="1"/>
            <p:nvPr/>
          </p:nvSpPr>
          <p:spPr>
            <a:xfrm>
              <a:off x="264402" y="1687240"/>
              <a:ext cx="926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Student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E4B6487-3409-441F-B9F5-2E6849E4D05E}"/>
              </a:ext>
            </a:extLst>
          </p:cNvPr>
          <p:cNvGrpSpPr/>
          <p:nvPr/>
        </p:nvGrpSpPr>
        <p:grpSpPr>
          <a:xfrm>
            <a:off x="214046" y="2693048"/>
            <a:ext cx="1027571" cy="1430119"/>
            <a:chOff x="214046" y="2693048"/>
            <a:chExt cx="1027571" cy="1430119"/>
          </a:xfrm>
        </p:grpSpPr>
        <p:pic>
          <p:nvPicPr>
            <p:cNvPr id="7" name="Picture 2" descr="Free Students Cliparts, Download Free Clip Art, Free Clip Art on ...">
              <a:extLst>
                <a:ext uri="{FF2B5EF4-FFF2-40B4-BE49-F238E27FC236}">
                  <a16:creationId xmlns:a16="http://schemas.microsoft.com/office/drawing/2014/main" id="{3BB20583-6EAC-48F7-891A-E28BF0BB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1" b="53917" l="12800" r="55600">
                          <a14:foregroundMark x1="25800" y1="4378" x2="43000" y2="3917"/>
                          <a14:foregroundMark x1="16400" y1="18894" x2="20000" y2="29263"/>
                          <a14:foregroundMark x1="52200" y1="19124" x2="52400" y2="32258"/>
                          <a14:foregroundMark x1="15000" y1="22581" x2="16800" y2="28341"/>
                          <a14:foregroundMark x1="54400" y1="26498" x2="52800" y2="22120"/>
                          <a14:foregroundMark x1="52200" y1="20737" x2="50800" y2="17972"/>
                          <a14:foregroundMark x1="52800" y1="20046" x2="46600" y2="5530"/>
                          <a14:foregroundMark x1="49800" y1="9677" x2="37200" y2="691"/>
                          <a14:foregroundMark x1="42400" y1="2995" x2="46600" y2="7143"/>
                          <a14:foregroundMark x1="43000" y1="2995" x2="45600" y2="8986"/>
                          <a14:foregroundMark x1="42000" y1="3917" x2="46000" y2="7143"/>
                          <a14:foregroundMark x1="43000" y1="2995" x2="36800" y2="3687"/>
                          <a14:foregroundMark x1="41800" y1="3917" x2="21800" y2="4147"/>
                          <a14:foregroundMark x1="21800" y1="4147" x2="16400" y2="6912"/>
                          <a14:foregroundMark x1="19000" y1="6912" x2="36000" y2="3226"/>
                          <a14:foregroundMark x1="30600" y1="2304" x2="36000" y2="3456"/>
                          <a14:foregroundMark x1="33600" y1="2535" x2="38000" y2="922"/>
                          <a14:foregroundMark x1="29600" y1="2074" x2="28400" y2="3687"/>
                          <a14:foregroundMark x1="30800" y1="2074" x2="29400" y2="2304"/>
                          <a14:foregroundMark x1="29000" y1="1613" x2="36400" y2="3687"/>
                          <a14:foregroundMark x1="26200" y1="4147" x2="21800" y2="4839"/>
                          <a14:foregroundMark x1="22200" y1="4378" x2="27600" y2="3226"/>
                          <a14:foregroundMark x1="24400" y1="4378" x2="21600" y2="4378"/>
                          <a14:foregroundMark x1="25400" y1="3687" x2="28600" y2="3456"/>
                          <a14:foregroundMark x1="16600" y1="8986" x2="16600" y2="21198"/>
                          <a14:foregroundMark x1="16000" y1="22350" x2="19400" y2="7834"/>
                          <a14:foregroundMark x1="15400" y1="17281" x2="14000" y2="24424"/>
                          <a14:foregroundMark x1="15200" y1="20968" x2="16800" y2="17051"/>
                          <a14:foregroundMark x1="14400" y1="24194" x2="15600" y2="29032"/>
                          <a14:foregroundMark x1="16200" y1="30415" x2="15600" y2="26498"/>
                          <a14:foregroundMark x1="17400" y1="38249" x2="23600" y2="43548"/>
                          <a14:foregroundMark x1="24000" y1="42396" x2="17800" y2="29724"/>
                          <a14:foregroundMark x1="17800" y1="29493" x2="16800" y2="26959"/>
                          <a14:foregroundMark x1="17400" y1="30415" x2="20000" y2="39171"/>
                          <a14:foregroundMark x1="19200" y1="37558" x2="16000" y2="26498"/>
                          <a14:foregroundMark x1="15800" y1="28802" x2="19200" y2="40783"/>
                          <a14:foregroundMark x1="17600" y1="37097" x2="13000" y2="21429"/>
                          <a14:foregroundMark x1="13600" y1="22350" x2="19200" y2="39631"/>
                          <a14:foregroundMark x1="18600" y1="36636" x2="14400" y2="22120"/>
                          <a14:foregroundMark x1="14400" y1="21429" x2="18600" y2="41014"/>
                          <a14:foregroundMark x1="15800" y1="29032" x2="13200" y2="20507"/>
                          <a14:foregroundMark x1="12800" y1="23733" x2="16800" y2="37788"/>
                          <a14:foregroundMark x1="24200" y1="44470" x2="27800" y2="44009"/>
                          <a14:foregroundMark x1="22200" y1="42627" x2="29000" y2="44931"/>
                          <a14:foregroundMark x1="26800" y1="44240" x2="37600" y2="47696"/>
                          <a14:foregroundMark x1="27400" y1="46544" x2="32600" y2="46544"/>
                          <a14:foregroundMark x1="27000" y1="47005" x2="42800" y2="45853"/>
                          <a14:foregroundMark x1="39800" y1="44931" x2="46200" y2="41475"/>
                          <a14:foregroundMark x1="41600" y1="42396" x2="49800" y2="37097"/>
                          <a14:foregroundMark x1="43400" y1="41935" x2="50000" y2="35253"/>
                          <a14:foregroundMark x1="50000" y1="35023" x2="46400" y2="41475"/>
                          <a14:foregroundMark x1="50600" y1="37558" x2="53800" y2="32949"/>
                          <a14:foregroundMark x1="52800" y1="33871" x2="45400" y2="41475"/>
                          <a14:foregroundMark x1="46400" y1="41244" x2="53000" y2="35945"/>
                          <a14:foregroundMark x1="50800" y1="37788" x2="43000" y2="42396"/>
                          <a14:foregroundMark x1="41800" y1="43318" x2="48800" y2="41475"/>
                          <a14:foregroundMark x1="45400" y1="42627" x2="36800" y2="46083"/>
                          <a14:foregroundMark x1="50800" y1="32488" x2="54800" y2="23502"/>
                          <a14:foregroundMark x1="54800" y1="23502" x2="51800" y2="35023"/>
                          <a14:foregroundMark x1="51800" y1="35023" x2="52600" y2="14286"/>
                          <a14:foregroundMark x1="52200" y1="13594" x2="54800" y2="24885"/>
                          <a14:foregroundMark x1="55000" y1="25346" x2="54200" y2="20968"/>
                          <a14:foregroundMark x1="53600" y1="18664" x2="52200" y2="13364"/>
                          <a14:foregroundMark x1="52600" y1="18433" x2="55800" y2="28571"/>
                          <a14:foregroundMark x1="52400" y1="20046" x2="51000" y2="13825"/>
                          <a14:foregroundMark x1="50800" y1="15438" x2="53400" y2="29263"/>
                          <a14:foregroundMark x1="49600" y1="15207" x2="48000" y2="6221"/>
                          <a14:foregroundMark x1="49200" y1="9677" x2="51600" y2="16129"/>
                          <a14:foregroundMark x1="50400" y1="12212" x2="48800" y2="5530"/>
                          <a14:foregroundMark x1="49200" y1="7604" x2="51400" y2="14977"/>
                          <a14:foregroundMark x1="48400" y1="6912" x2="45200" y2="3917"/>
                          <a14:foregroundMark x1="45400" y1="4378" x2="48400" y2="10369"/>
                          <a14:foregroundMark x1="45800" y1="7604" x2="42600" y2="3456"/>
                          <a14:foregroundMark x1="42400" y1="3456" x2="47200" y2="6912"/>
                          <a14:foregroundMark x1="43400" y1="4839" x2="40000" y2="2995"/>
                          <a14:foregroundMark x1="40000" y1="2995" x2="43800" y2="2995"/>
                          <a14:foregroundMark x1="43800" y1="2995" x2="38800" y2="3226"/>
                          <a14:foregroundMark x1="39000" y1="2995" x2="44600" y2="3456"/>
                          <a14:foregroundMark x1="44600" y1="3456" x2="34400" y2="2304"/>
                          <a14:foregroundMark x1="36800" y1="2304" x2="45800" y2="2995"/>
                          <a14:foregroundMark x1="45800" y1="2995" x2="37400" y2="2765"/>
                          <a14:foregroundMark x1="36600" y1="2765" x2="44200" y2="3687"/>
                          <a14:foregroundMark x1="44200" y1="3687" x2="31200" y2="2765"/>
                          <a14:foregroundMark x1="32000" y1="2535" x2="49000" y2="2535"/>
                          <a14:foregroundMark x1="46800" y1="2765" x2="40800" y2="1843"/>
                          <a14:foregroundMark x1="40800" y1="1843" x2="45800" y2="1843"/>
                          <a14:foregroundMark x1="45800" y1="1843" x2="40200" y2="1613"/>
                          <a14:foregroundMark x1="42400" y1="1613" x2="51800" y2="3226"/>
                          <a14:foregroundMark x1="25600" y1="3917" x2="18400" y2="3687"/>
                          <a14:foregroundMark x1="23200" y1="2074" x2="23200" y2="2074"/>
                          <a14:foregroundMark x1="21800" y1="2304" x2="26000" y2="2535"/>
                          <a14:foregroundMark x1="26000" y1="2535" x2="18800" y2="3226"/>
                          <a14:foregroundMark x1="26200" y1="50461" x2="38400" y2="50000"/>
                          <a14:foregroundMark x1="42400" y1="50000" x2="32400" y2="49539"/>
                          <a14:foregroundMark x1="27600" y1="48618" x2="34600" y2="48848"/>
                          <a14:foregroundMark x1="32400" y1="48387" x2="25600" y2="48848"/>
                          <a14:foregroundMark x1="24200" y1="48618" x2="30000" y2="47005"/>
                          <a14:foregroundMark x1="25200" y1="48387" x2="23600" y2="50922"/>
                          <a14:foregroundMark x1="23200" y1="51843" x2="23800" y2="49078"/>
                          <a14:foregroundMark x1="27000" y1="49539" x2="36200" y2="52074"/>
                          <a14:foregroundMark x1="37600" y1="49539" x2="36200" y2="51843"/>
                          <a14:foregroundMark x1="26600" y1="50922" x2="34600" y2="50691"/>
                          <a14:foregroundMark x1="34000" y1="50922" x2="25800" y2="50922"/>
                          <a14:foregroundMark x1="28200" y1="51613" x2="36400" y2="50922"/>
                          <a14:foregroundMark x1="35800" y1="51613" x2="27800" y2="53917"/>
                          <a14:foregroundMark x1="27600" y1="53917" x2="36200" y2="52535"/>
                          <a14:foregroundMark x1="35000" y1="52535" x2="28800" y2="52535"/>
                          <a14:foregroundMark x1="36600" y1="52765" x2="42400" y2="51382"/>
                          <a14:foregroundMark x1="42800" y1="48387" x2="40600" y2="51613"/>
                          <a14:foregroundMark x1="38600" y1="47235" x2="43200" y2="49539"/>
                          <a14:foregroundMark x1="43400" y1="47696" x2="44000" y2="51152"/>
                          <a14:foregroundMark x1="43800" y1="48387" x2="44600" y2="52074"/>
                          <a14:foregroundMark x1="43800" y1="48387" x2="44400" y2="51382"/>
                          <a14:foregroundMark x1="44400" y1="48157" x2="44800" y2="50230"/>
                          <a14:foregroundMark x1="45000" y1="48848" x2="45400" y2="50922"/>
                          <a14:foregroundMark x1="44600" y1="48618" x2="44000" y2="52074"/>
                          <a14:foregroundMark x1="39200" y1="49770" x2="38400" y2="51613"/>
                          <a14:foregroundMark x1="35800" y1="50230" x2="32000" y2="51843"/>
                          <a14:foregroundMark x1="23400" y1="48157" x2="23200" y2="49078"/>
                          <a14:foregroundMark x1="23200" y1="48618" x2="23400" y2="50230"/>
                          <a14:foregroundMark x1="23400" y1="50000" x2="23600" y2="50922"/>
                          <a14:foregroundMark x1="23400" y1="50230" x2="23200" y2="50922"/>
                          <a14:foregroundMark x1="23000" y1="50000" x2="22800" y2="50691"/>
                          <a14:foregroundMark x1="22800" y1="50230" x2="22800" y2="51152"/>
                          <a14:foregroundMark x1="22800" y1="50691" x2="23000" y2="50461"/>
                          <a14:foregroundMark x1="23000" y1="50000" x2="23600" y2="50691"/>
                          <a14:foregroundMark x1="23800" y1="50000" x2="27000" y2="50000"/>
                          <a14:foregroundMark x1="30200" y1="50461" x2="37200" y2="49539"/>
                          <a14:foregroundMark x1="39800" y1="50691" x2="42000" y2="50461"/>
                          <a14:foregroundMark x1="43000" y1="50000" x2="44200" y2="49539"/>
                          <a14:foregroundMark x1="44200" y1="48848" x2="44400" y2="49309"/>
                          <a14:foregroundMark x1="44400" y1="50461" x2="44400" y2="50691"/>
                          <a14:foregroundMark x1="44800" y1="51382" x2="44800" y2="51382"/>
                          <a14:foregroundMark x1="45400" y1="50922" x2="45400" y2="50922"/>
                          <a14:foregroundMark x1="45600" y1="50922" x2="45800" y2="50922"/>
                          <a14:foregroundMark x1="45800" y1="50922" x2="45800" y2="50922"/>
                          <a14:foregroundMark x1="45600" y1="50461" x2="45600" y2="504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3" r="44334" b="47616"/>
            <a:stretch/>
          </p:blipFill>
          <p:spPr bwMode="auto">
            <a:xfrm>
              <a:off x="214046" y="2693048"/>
              <a:ext cx="1027571" cy="1091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E6B5C-1F8A-4D1F-9A64-11C75BE7EFE7}"/>
                </a:ext>
              </a:extLst>
            </p:cNvPr>
            <p:cNvSpPr txBox="1"/>
            <p:nvPr/>
          </p:nvSpPr>
          <p:spPr>
            <a:xfrm>
              <a:off x="323151" y="3784613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Parent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E504637-BEE8-4F7F-B67C-9DBE744DFE65}"/>
              </a:ext>
            </a:extLst>
          </p:cNvPr>
          <p:cNvGrpSpPr/>
          <p:nvPr/>
        </p:nvGrpSpPr>
        <p:grpSpPr>
          <a:xfrm>
            <a:off x="100094" y="4779596"/>
            <a:ext cx="1255472" cy="1672427"/>
            <a:chOff x="100094" y="4779596"/>
            <a:chExt cx="1255472" cy="1672427"/>
          </a:xfrm>
        </p:grpSpPr>
        <p:pic>
          <p:nvPicPr>
            <p:cNvPr id="1030" name="Picture 6" descr="Substitute Teacher. | Teacher, Substitute teacher, Clip art">
              <a:extLst>
                <a:ext uri="{FF2B5EF4-FFF2-40B4-BE49-F238E27FC236}">
                  <a16:creationId xmlns:a16="http://schemas.microsoft.com/office/drawing/2014/main" id="{AFED6D81-9580-42F7-B2BE-42925AA42D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37800" l="66400" r="99800">
                          <a14:foregroundMark x1="82600" y1="7000" x2="69800" y2="15600"/>
                          <a14:foregroundMark x1="80800" y1="3200" x2="90600" y2="6800"/>
                          <a14:foregroundMark x1="88200" y1="2200" x2="77400" y2="4200"/>
                          <a14:foregroundMark x1="77400" y1="4200" x2="77400" y2="4200"/>
                          <a14:foregroundMark x1="81200" y1="1200" x2="86600" y2="1400"/>
                          <a14:foregroundMark x1="81000" y1="1000" x2="75600" y2="6000"/>
                          <a14:foregroundMark x1="77800" y1="2000" x2="81600" y2="200"/>
                          <a14:foregroundMark x1="79200" y1="1200" x2="75200" y2="5800"/>
                          <a14:foregroundMark x1="76000" y1="4800" x2="84400" y2="0"/>
                          <a14:foregroundMark x1="83600" y1="600" x2="80000" y2="1000"/>
                          <a14:foregroundMark x1="84200" y1="400" x2="89000" y2="1000"/>
                          <a14:foregroundMark x1="88000" y1="1200" x2="92000" y2="6200"/>
                          <a14:foregroundMark x1="91000" y1="5200" x2="90400" y2="4400"/>
                          <a14:foregroundMark x1="90000" y1="4000" x2="90000" y2="4000"/>
                          <a14:foregroundMark x1="92600" y1="6200" x2="98400" y2="14000"/>
                          <a14:foregroundMark x1="98800" y1="13600" x2="99400" y2="24200"/>
                          <a14:foregroundMark x1="99400" y1="24200" x2="99400" y2="24200"/>
                          <a14:foregroundMark x1="97400" y1="18200" x2="95600" y2="27200"/>
                          <a14:foregroundMark x1="96800" y1="17400" x2="86600" y2="16200"/>
                          <a14:foregroundMark x1="86600" y1="16200" x2="85600" y2="15600"/>
                          <a14:foregroundMark x1="80800" y1="11600" x2="72000" y2="17200"/>
                          <a14:foregroundMark x1="72000" y1="17200" x2="70600" y2="17600"/>
                          <a14:foregroundMark x1="79200" y1="14000" x2="74600" y2="17000"/>
                          <a14:foregroundMark x1="72800" y1="11400" x2="69000" y2="15600"/>
                          <a14:foregroundMark x1="74200" y1="7800" x2="68000" y2="14400"/>
                          <a14:foregroundMark x1="67800" y1="14800" x2="67600" y2="15600"/>
                          <a14:foregroundMark x1="75800" y1="6800" x2="73800" y2="8800"/>
                          <a14:foregroundMark x1="74000" y1="8000" x2="76400" y2="6200"/>
                          <a14:foregroundMark x1="75000" y1="6200" x2="73200" y2="9200"/>
                          <a14:foregroundMark x1="69000" y1="15800" x2="66800" y2="22400"/>
                          <a14:foregroundMark x1="68400" y1="22600" x2="71200" y2="14800"/>
                          <a14:foregroundMark x1="68400" y1="22000" x2="72000" y2="30600"/>
                          <a14:foregroundMark x1="72000" y1="29000" x2="83600" y2="33800"/>
                          <a14:foregroundMark x1="77600" y1="31600" x2="72200" y2="29000"/>
                          <a14:foregroundMark x1="74600" y1="30600" x2="80400" y2="32800"/>
                          <a14:foregroundMark x1="79600" y1="33200" x2="73800" y2="31200"/>
                          <a14:foregroundMark x1="81400" y1="23800" x2="87000" y2="21200"/>
                          <a14:foregroundMark x1="84800" y1="23200" x2="81000" y2="23600"/>
                          <a14:foregroundMark x1="99000" y1="20600" x2="95600" y2="27400"/>
                          <a14:foregroundMark x1="96600" y1="26800" x2="99800" y2="21000"/>
                          <a14:foregroundMark x1="98600" y1="21600" x2="92600" y2="32600"/>
                          <a14:foregroundMark x1="90200" y1="32000" x2="96800" y2="27400"/>
                          <a14:foregroundMark x1="95600" y1="28000" x2="87800" y2="32800"/>
                          <a14:foregroundMark x1="87600" y1="33000" x2="90400" y2="32000"/>
                          <a14:foregroundMark x1="89000" y1="33200" x2="87800" y2="34200"/>
                          <a14:foregroundMark x1="80200" y1="36000" x2="87000" y2="36400"/>
                          <a14:foregroundMark x1="88400" y1="36000" x2="78800" y2="36400"/>
                          <a14:foregroundMark x1="82200" y1="36200" x2="89400" y2="36200"/>
                          <a14:foregroundMark x1="84600" y1="37000" x2="77800" y2="36400"/>
                          <a14:foregroundMark x1="77400" y1="34000" x2="79400" y2="35600"/>
                          <a14:foregroundMark x1="78400" y1="36200" x2="79600" y2="31200"/>
                          <a14:foregroundMark x1="78800" y1="36800" x2="86400" y2="37200"/>
                          <a14:foregroundMark x1="84200" y1="37800" x2="78800" y2="37400"/>
                          <a14:foregroundMark x1="89600" y1="34600" x2="84200" y2="36400"/>
                          <a14:foregroundMark x1="88600" y1="35000" x2="90400" y2="34400"/>
                          <a14:foregroundMark x1="89400" y1="34400" x2="89400" y2="36800"/>
                          <a14:foregroundMark x1="89800" y1="37400" x2="89400" y2="35000"/>
                          <a14:foregroundMark x1="94800" y1="9000" x2="97800" y2="12800"/>
                          <a14:foregroundMark x1="96400" y1="11400" x2="93600" y2="6200"/>
                          <a14:foregroundMark x1="78600" y1="37000" x2="78000" y2="37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45" b="62463"/>
            <a:stretch/>
          </p:blipFill>
          <p:spPr bwMode="auto">
            <a:xfrm>
              <a:off x="180537" y="4779596"/>
              <a:ext cx="951976" cy="1087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58E77-A619-4D60-8237-49E7D5CC4D3F}"/>
                </a:ext>
              </a:extLst>
            </p:cNvPr>
            <p:cNvSpPr txBox="1"/>
            <p:nvPr/>
          </p:nvSpPr>
          <p:spPr>
            <a:xfrm>
              <a:off x="100094" y="5867248"/>
              <a:ext cx="12554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Community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Member</a:t>
              </a:r>
            </a:p>
          </p:txBody>
        </p:sp>
      </p:grpSp>
      <p:pic>
        <p:nvPicPr>
          <p:cNvPr id="2" name="Picture 2" descr="Golden Cup PNG Photo | PNG All">
            <a:extLst>
              <a:ext uri="{FF2B5EF4-FFF2-40B4-BE49-F238E27FC236}">
                <a16:creationId xmlns:a16="http://schemas.microsoft.com/office/drawing/2014/main" id="{25AE2521-094F-470B-9E86-4C1A9848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55" y="843797"/>
            <a:ext cx="1280050" cy="12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olden Cup PNG Photo | PNG All">
            <a:extLst>
              <a:ext uri="{FF2B5EF4-FFF2-40B4-BE49-F238E27FC236}">
                <a16:creationId xmlns:a16="http://schemas.microsoft.com/office/drawing/2014/main" id="{77CF4FD1-4B0B-4988-87E6-7E502C1B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662" y="2872886"/>
            <a:ext cx="1280050" cy="12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olden Cup PNG Photo | PNG All">
            <a:extLst>
              <a:ext uri="{FF2B5EF4-FFF2-40B4-BE49-F238E27FC236}">
                <a16:creationId xmlns:a16="http://schemas.microsoft.com/office/drawing/2014/main" id="{1E47D2BB-1234-4E93-87C1-7A7B4A0B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50" y="5015922"/>
            <a:ext cx="1280050" cy="12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5E69756-2670-4F44-9A78-0AB95CBDF4A1}"/>
              </a:ext>
            </a:extLst>
          </p:cNvPr>
          <p:cNvGrpSpPr/>
          <p:nvPr/>
        </p:nvGrpSpPr>
        <p:grpSpPr>
          <a:xfrm>
            <a:off x="1811628" y="2928887"/>
            <a:ext cx="811441" cy="1430279"/>
            <a:chOff x="1811628" y="2928887"/>
            <a:chExt cx="811441" cy="14302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88B22C-278F-49ED-AF67-6792DF89C04E}"/>
                </a:ext>
              </a:extLst>
            </p:cNvPr>
            <p:cNvSpPr txBox="1"/>
            <p:nvPr/>
          </p:nvSpPr>
          <p:spPr>
            <a:xfrm>
              <a:off x="1811628" y="3774391"/>
              <a:ext cx="811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Child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Profile</a:t>
              </a:r>
            </a:p>
          </p:txBody>
        </p:sp>
        <p:pic>
          <p:nvPicPr>
            <p:cNvPr id="23" name="Picture 2" descr="Free Students Cliparts, Download Free Clip Art, Free Clip Art on ...">
              <a:extLst>
                <a:ext uri="{FF2B5EF4-FFF2-40B4-BE49-F238E27FC236}">
                  <a16:creationId xmlns:a16="http://schemas.microsoft.com/office/drawing/2014/main" id="{E5517333-36EF-4B19-9C14-051041369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12" t="11205" b="47920"/>
            <a:stretch/>
          </p:blipFill>
          <p:spPr bwMode="auto">
            <a:xfrm>
              <a:off x="1813707" y="2928887"/>
              <a:ext cx="809362" cy="842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3227547-F19D-45E3-A01D-5901021AC77B}"/>
              </a:ext>
            </a:extLst>
          </p:cNvPr>
          <p:cNvGrpSpPr/>
          <p:nvPr/>
        </p:nvGrpSpPr>
        <p:grpSpPr>
          <a:xfrm>
            <a:off x="1533312" y="4787018"/>
            <a:ext cx="1185135" cy="1801341"/>
            <a:chOff x="1533312" y="4787018"/>
            <a:chExt cx="1185135" cy="18013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F074D-1B41-448A-B1EE-A7483C4C956F}"/>
                </a:ext>
              </a:extLst>
            </p:cNvPr>
            <p:cNvSpPr txBox="1"/>
            <p:nvPr/>
          </p:nvSpPr>
          <p:spPr>
            <a:xfrm>
              <a:off x="1644310" y="6003584"/>
              <a:ext cx="9909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Add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Program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6497059-C069-4EF9-81FE-1E2EE70A462D}"/>
                </a:ext>
              </a:extLst>
            </p:cNvPr>
            <p:cNvGrpSpPr/>
            <p:nvPr/>
          </p:nvGrpSpPr>
          <p:grpSpPr>
            <a:xfrm>
              <a:off x="1533312" y="4787018"/>
              <a:ext cx="1185135" cy="1170502"/>
              <a:chOff x="1533312" y="4787018"/>
              <a:chExt cx="1185135" cy="1170502"/>
            </a:xfrm>
          </p:grpSpPr>
          <p:pic>
            <p:nvPicPr>
              <p:cNvPr id="1028" name="Picture 4" descr="Business woman at an exhibition | Free Vector">
                <a:extLst>
                  <a:ext uri="{FF2B5EF4-FFF2-40B4-BE49-F238E27FC236}">
                    <a16:creationId xmlns:a16="http://schemas.microsoft.com/office/drawing/2014/main" id="{98D2B5FE-18BB-49F0-A63D-6DFC0FEE6E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101" b="92604" l="7101" r="92604">
                            <a14:foregroundMark x1="44675" y1="10651" x2="63905" y2="17160"/>
                            <a14:foregroundMark x1="63905" y1="17160" x2="83432" y2="40533"/>
                            <a14:foregroundMark x1="83432" y1="40533" x2="90533" y2="55325"/>
                            <a14:foregroundMark x1="90533" y1="55325" x2="90533" y2="55325"/>
                            <a14:foregroundMark x1="44083" y1="8284" x2="59172" y2="8876"/>
                            <a14:foregroundMark x1="59172" y1="8876" x2="74556" y2="7396"/>
                            <a14:foregroundMark x1="74556" y1="7396" x2="89645" y2="7988"/>
                            <a14:foregroundMark x1="89645" y1="7988" x2="92308" y2="52959"/>
                            <a14:foregroundMark x1="92308" y1="52959" x2="90237" y2="57692"/>
                            <a14:foregroundMark x1="92604" y1="9172" x2="90828" y2="8284"/>
                            <a14:foregroundMark x1="90533" y1="8284" x2="75740" y2="7692"/>
                            <a14:foregroundMark x1="75740" y1="7692" x2="75740" y2="7692"/>
                            <a14:foregroundMark x1="60947" y1="20710" x2="45562" y2="26331"/>
                            <a14:foregroundMark x1="45562" y1="26331" x2="44083" y2="28107"/>
                            <a14:foregroundMark x1="48225" y1="35799" x2="66272" y2="40237"/>
                            <a14:foregroundMark x1="66272" y1="40237" x2="81657" y2="37870"/>
                            <a14:foregroundMark x1="72781" y1="45858" x2="48817" y2="53846"/>
                            <a14:foregroundMark x1="74787" y1="60466" x2="44970" y2="52663"/>
                            <a14:foregroundMark x1="76627" y1="60947" x2="76208" y2="60837"/>
                            <a14:foregroundMark x1="89645" y1="57988" x2="50296" y2="56805"/>
                            <a14:foregroundMark x1="69231" y1="60947" x2="59467" y2="58876"/>
                            <a14:foregroundMark x1="92012" y1="56805" x2="92899" y2="10355"/>
                            <a14:foregroundMark x1="84615" y1="11243" x2="56213" y2="31953"/>
                            <a14:foregroundMark x1="82544" y1="43491" x2="60651" y2="52071"/>
                            <a14:foregroundMark x1="60059" y1="52367" x2="57692" y2="53550"/>
                            <a14:foregroundMark x1="76331" y1="53550" x2="63018" y2="23373"/>
                            <a14:foregroundMark x1="63018" y1="22781" x2="63018" y2="22485"/>
                            <a14:foregroundMark x1="85254" y1="87870" x2="85799" y2="90237"/>
                            <a14:foregroundMark x1="85072" y1="87077" x2="85118" y2="87278"/>
                            <a14:foregroundMark x1="79916" y1="64657" x2="81259" y2="70497"/>
                            <a14:foregroundMark x1="79547" y1="63053" x2="79672" y2="63596"/>
                            <a14:foregroundMark x1="78994" y1="60651" x2="79280" y2="61894"/>
                            <a14:foregroundMark x1="68343" y1="82544" x2="68587" y2="80591"/>
                            <a14:foregroundMark x1="49704" y1="89349" x2="50296" y2="88166"/>
                            <a14:foregroundMark x1="50592" y1="87278" x2="50592" y2="86982"/>
                            <a14:foregroundMark x1="20710" y1="92308" x2="23077" y2="87574"/>
                            <a14:foregroundMark x1="8284" y1="74260" x2="10355" y2="73077"/>
                            <a14:foregroundMark x1="7988" y1="72485" x2="10947" y2="72781"/>
                            <a14:foregroundMark x1="20710" y1="39053" x2="26627" y2="36095"/>
                            <a14:foregroundMark x1="35799" y1="33432" x2="42012" y2="40828"/>
                            <a14:foregroundMark x1="7396" y1="37870" x2="9172" y2="50000"/>
                            <a14:foregroundMark x1="56805" y1="61834" x2="50592" y2="86391"/>
                            <a14:foregroundMark x1="31065" y1="92604" x2="37278" y2="92012"/>
                            <a14:foregroundMark x1="66915" y1="80176" x2="66864" y2="81065"/>
                            <a14:foregroundMark x1="67467" y1="70612" x2="67440" y2="71088"/>
                            <a14:foregroundMark x1="66864" y1="81065" x2="66864" y2="81065"/>
                            <a14:foregroundMark x1="67456" y1="81657" x2="68047" y2="71006"/>
                            <a14:foregroundMark x1="67751" y1="71302" x2="67456" y2="74852"/>
                            <a14:backgroundMark x1="46154" y1="64497" x2="45858" y2="70710"/>
                            <a14:backgroundMark x1="83728" y1="60059" x2="85799" y2="64793"/>
                            <a14:backgroundMark x1="35799" y1="11243" x2="38462" y2="14201"/>
                            <a14:backgroundMark x1="10059" y1="51183" x2="9763" y2="53254"/>
                            <a14:backgroundMark x1="12722" y1="55030" x2="12722" y2="57988"/>
                            <a14:backgroundMark x1="62090" y1="76445" x2="60947" y2="81953"/>
                            <a14:backgroundMark x1="60651" y1="82840" x2="58876" y2="85799"/>
                            <a14:backgroundMark x1="73077" y1="65385" x2="78107" y2="81065"/>
                            <a14:backgroundMark x1="81657" y1="77515" x2="84320" y2="87278"/>
                            <a14:backgroundMark x1="80178" y1="70710" x2="81953" y2="79586"/>
                            <a14:backgroundMark x1="77219" y1="62426" x2="76036" y2="62426"/>
                            <a14:backgroundMark x1="76036" y1="62426" x2="75740" y2="63314"/>
                            <a14:backgroundMark x1="84911" y1="87278" x2="84911" y2="87870"/>
                            <a14:backgroundMark x1="64497" y1="63609" x2="58876" y2="80473"/>
                            <a14:backgroundMark x1="66657" y1="74786" x2="66864" y2="80178"/>
                            <a14:backgroundMark x1="66864" y1="71006" x2="66833" y2="712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312" y="4787018"/>
                <a:ext cx="1170502" cy="1170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564D74-610E-4973-B877-01F433A75EDC}"/>
                  </a:ext>
                </a:extLst>
              </p:cNvPr>
              <p:cNvSpPr txBox="1"/>
              <p:nvPr/>
            </p:nvSpPr>
            <p:spPr>
              <a:xfrm>
                <a:off x="1963112" y="4868437"/>
                <a:ext cx="7553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>
                    <a:solidFill>
                      <a:srgbClr val="253556"/>
                    </a:solidFill>
                    <a:latin typeface="Century Gothic" panose="020B0502020202020204" pitchFamily="34" charset="0"/>
                  </a:rPr>
                  <a:t>LESSON v1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EF487A7-BE68-4623-BEA2-A7E02B34398A}"/>
                  </a:ext>
                </a:extLst>
              </p:cNvPr>
              <p:cNvGrpSpPr/>
              <p:nvPr/>
            </p:nvGrpSpPr>
            <p:grpSpPr>
              <a:xfrm>
                <a:off x="2157913" y="5106786"/>
                <a:ext cx="382476" cy="231160"/>
                <a:chOff x="3240912" y="4779596"/>
                <a:chExt cx="382476" cy="231160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1D57742-CD7E-4298-AD1B-8167D4CC9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0912" y="4779596"/>
                  <a:ext cx="382476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6BF8D0D-90DF-473E-B241-60D2A05A2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0912" y="4859051"/>
                  <a:ext cx="382476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F99D55A-7D93-4051-809F-56803DE9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0912" y="4931301"/>
                  <a:ext cx="382476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DEA2E0A2-3F42-47EF-BE3E-446CC9F86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0912" y="5010756"/>
                  <a:ext cx="382476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FACE39C-3576-41E6-8C73-A317A1C1E1FD}"/>
              </a:ext>
            </a:extLst>
          </p:cNvPr>
          <p:cNvGrpSpPr/>
          <p:nvPr/>
        </p:nvGrpSpPr>
        <p:grpSpPr>
          <a:xfrm>
            <a:off x="3227459" y="5113216"/>
            <a:ext cx="1245628" cy="1475142"/>
            <a:chOff x="3227459" y="5113216"/>
            <a:chExt cx="1245628" cy="147514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28C0F0-0CCF-4598-A07B-03C5472A0DEF}"/>
                </a:ext>
              </a:extLst>
            </p:cNvPr>
            <p:cNvSpPr txBox="1"/>
            <p:nvPr/>
          </p:nvSpPr>
          <p:spPr>
            <a:xfrm>
              <a:off x="3454315" y="6003583"/>
              <a:ext cx="9717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Get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Matches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6524FDF-660A-4AA3-A0C1-413F5FA0923E}"/>
                </a:ext>
              </a:extLst>
            </p:cNvPr>
            <p:cNvGrpSpPr/>
            <p:nvPr/>
          </p:nvGrpSpPr>
          <p:grpSpPr>
            <a:xfrm>
              <a:off x="3227459" y="5113216"/>
              <a:ext cx="1245628" cy="754032"/>
              <a:chOff x="3371889" y="4279529"/>
              <a:chExt cx="1812557" cy="1097221"/>
            </a:xfrm>
          </p:grpSpPr>
          <p:pic>
            <p:nvPicPr>
              <p:cNvPr id="50" name="Picture 6" descr="Substitute Teacher. | Teacher, Substitute teacher, Clip art">
                <a:extLst>
                  <a:ext uri="{FF2B5EF4-FFF2-40B4-BE49-F238E27FC236}">
                    <a16:creationId xmlns:a16="http://schemas.microsoft.com/office/drawing/2014/main" id="{01EE44DA-FDF5-46F3-BFEF-640F8DCB48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37800" l="66400" r="99800">
                            <a14:foregroundMark x1="82600" y1="7000" x2="69800" y2="15600"/>
                            <a14:foregroundMark x1="80800" y1="3200" x2="90600" y2="6800"/>
                            <a14:foregroundMark x1="88200" y1="2200" x2="77400" y2="4200"/>
                            <a14:foregroundMark x1="77400" y1="4200" x2="77400" y2="4200"/>
                            <a14:foregroundMark x1="81200" y1="1200" x2="86600" y2="1400"/>
                            <a14:foregroundMark x1="81000" y1="1000" x2="75600" y2="6000"/>
                            <a14:foregroundMark x1="77800" y1="2000" x2="81600" y2="200"/>
                            <a14:foregroundMark x1="79200" y1="1200" x2="75200" y2="5800"/>
                            <a14:foregroundMark x1="76000" y1="4800" x2="84400" y2="0"/>
                            <a14:foregroundMark x1="83600" y1="600" x2="80000" y2="1000"/>
                            <a14:foregroundMark x1="84200" y1="400" x2="89000" y2="1000"/>
                            <a14:foregroundMark x1="88000" y1="1200" x2="92000" y2="6200"/>
                            <a14:foregroundMark x1="91000" y1="5200" x2="90400" y2="4400"/>
                            <a14:foregroundMark x1="90000" y1="4000" x2="90000" y2="4000"/>
                            <a14:foregroundMark x1="92600" y1="6200" x2="98400" y2="14000"/>
                            <a14:foregroundMark x1="98800" y1="13600" x2="99400" y2="24200"/>
                            <a14:foregroundMark x1="99400" y1="24200" x2="99400" y2="24200"/>
                            <a14:foregroundMark x1="97400" y1="18200" x2="95600" y2="27200"/>
                            <a14:foregroundMark x1="96800" y1="17400" x2="86600" y2="16200"/>
                            <a14:foregroundMark x1="86600" y1="16200" x2="85600" y2="15600"/>
                            <a14:foregroundMark x1="80800" y1="11600" x2="72000" y2="17200"/>
                            <a14:foregroundMark x1="72000" y1="17200" x2="70600" y2="17600"/>
                            <a14:foregroundMark x1="79200" y1="14000" x2="74600" y2="17000"/>
                            <a14:foregroundMark x1="72800" y1="11400" x2="69000" y2="15600"/>
                            <a14:foregroundMark x1="74200" y1="7800" x2="68000" y2="14400"/>
                            <a14:foregroundMark x1="67800" y1="14800" x2="67600" y2="15600"/>
                            <a14:foregroundMark x1="75800" y1="6800" x2="73800" y2="8800"/>
                            <a14:foregroundMark x1="74000" y1="8000" x2="76400" y2="6200"/>
                            <a14:foregroundMark x1="75000" y1="6200" x2="73200" y2="9200"/>
                            <a14:foregroundMark x1="69000" y1="15800" x2="66800" y2="22400"/>
                            <a14:foregroundMark x1="68400" y1="22600" x2="71200" y2="14800"/>
                            <a14:foregroundMark x1="68400" y1="22000" x2="72000" y2="30600"/>
                            <a14:foregroundMark x1="72000" y1="29000" x2="83600" y2="33800"/>
                            <a14:foregroundMark x1="77600" y1="31600" x2="72200" y2="29000"/>
                            <a14:foregroundMark x1="74600" y1="30600" x2="80400" y2="32800"/>
                            <a14:foregroundMark x1="79600" y1="33200" x2="73800" y2="31200"/>
                            <a14:foregroundMark x1="81400" y1="23800" x2="87000" y2="21200"/>
                            <a14:foregroundMark x1="84800" y1="23200" x2="81000" y2="23600"/>
                            <a14:foregroundMark x1="99000" y1="20600" x2="95600" y2="27400"/>
                            <a14:foregroundMark x1="96600" y1="26800" x2="99800" y2="21000"/>
                            <a14:foregroundMark x1="98600" y1="21600" x2="92600" y2="32600"/>
                            <a14:foregroundMark x1="90200" y1="32000" x2="96800" y2="27400"/>
                            <a14:foregroundMark x1="95600" y1="28000" x2="87800" y2="32800"/>
                            <a14:foregroundMark x1="87600" y1="33000" x2="90400" y2="32000"/>
                            <a14:foregroundMark x1="89000" y1="33200" x2="87800" y2="34200"/>
                            <a14:foregroundMark x1="80200" y1="36000" x2="87000" y2="36400"/>
                            <a14:foregroundMark x1="88400" y1="36000" x2="78800" y2="36400"/>
                            <a14:foregroundMark x1="82200" y1="36200" x2="89400" y2="36200"/>
                            <a14:foregroundMark x1="84600" y1="37000" x2="77800" y2="36400"/>
                            <a14:foregroundMark x1="77400" y1="34000" x2="79400" y2="35600"/>
                            <a14:foregroundMark x1="78400" y1="36200" x2="79600" y2="31200"/>
                            <a14:foregroundMark x1="78800" y1="36800" x2="86400" y2="37200"/>
                            <a14:foregroundMark x1="84200" y1="37800" x2="78800" y2="37400"/>
                            <a14:foregroundMark x1="89600" y1="34600" x2="84200" y2="36400"/>
                            <a14:foregroundMark x1="88600" y1="35000" x2="90400" y2="34400"/>
                            <a14:foregroundMark x1="89400" y1="34400" x2="89400" y2="36800"/>
                            <a14:foregroundMark x1="89800" y1="37400" x2="89400" y2="35000"/>
                            <a14:foregroundMark x1="94800" y1="9000" x2="97800" y2="12800"/>
                            <a14:foregroundMark x1="96400" y1="11400" x2="93600" y2="6200"/>
                            <a14:foregroundMark x1="78600" y1="37000" x2="78000" y2="374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45" b="62463"/>
              <a:stretch/>
            </p:blipFill>
            <p:spPr bwMode="auto">
              <a:xfrm>
                <a:off x="3371889" y="4279529"/>
                <a:ext cx="951976" cy="1087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Free Students Cliparts, Download Free Clip Art, Free Clip Art on ...">
                <a:extLst>
                  <a:ext uri="{FF2B5EF4-FFF2-40B4-BE49-F238E27FC236}">
                    <a16:creationId xmlns:a16="http://schemas.microsoft.com/office/drawing/2014/main" id="{C48D6281-689B-459B-ABE1-15EB692E1A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912" t="11205" b="47920"/>
              <a:stretch/>
            </p:blipFill>
            <p:spPr bwMode="auto">
              <a:xfrm>
                <a:off x="4375084" y="4534362"/>
                <a:ext cx="809362" cy="842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2397B4D-6E54-409D-A44E-2C48F27065B9}"/>
              </a:ext>
            </a:extLst>
          </p:cNvPr>
          <p:cNvGrpSpPr/>
          <p:nvPr/>
        </p:nvGrpSpPr>
        <p:grpSpPr>
          <a:xfrm>
            <a:off x="5071152" y="4931771"/>
            <a:ext cx="1062606" cy="1410365"/>
            <a:chOff x="5071152" y="4931771"/>
            <a:chExt cx="1062606" cy="14103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E199F3-DD1E-4DD3-9B9B-4D8B6EDFB44C}"/>
                </a:ext>
              </a:extLst>
            </p:cNvPr>
            <p:cNvSpPr txBox="1"/>
            <p:nvPr/>
          </p:nvSpPr>
          <p:spPr>
            <a:xfrm>
              <a:off x="5290942" y="6003582"/>
              <a:ext cx="731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Enroll</a:t>
              </a:r>
            </a:p>
          </p:txBody>
        </p:sp>
        <p:pic>
          <p:nvPicPr>
            <p:cNvPr id="48" name="Picture 6" descr="Free Teacher Student Cliparts, Download Free Clip Art, Free Clip ...">
              <a:extLst>
                <a:ext uri="{FF2B5EF4-FFF2-40B4-BE49-F238E27FC236}">
                  <a16:creationId xmlns:a16="http://schemas.microsoft.com/office/drawing/2014/main" id="{DA004286-4837-4B76-88C0-778A13CB2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1152" y="4931771"/>
              <a:ext cx="1062606" cy="93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F503C55-BAD0-410E-9CB9-3AFF3E97EC67}"/>
              </a:ext>
            </a:extLst>
          </p:cNvPr>
          <p:cNvGrpSpPr/>
          <p:nvPr/>
        </p:nvGrpSpPr>
        <p:grpSpPr>
          <a:xfrm>
            <a:off x="6879931" y="4787242"/>
            <a:ext cx="1204150" cy="1801116"/>
            <a:chOff x="6879931" y="4787242"/>
            <a:chExt cx="1204150" cy="180111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7C52B1-910D-4933-81C5-0E359433AD30}"/>
                </a:ext>
              </a:extLst>
            </p:cNvPr>
            <p:cNvSpPr txBox="1"/>
            <p:nvPr/>
          </p:nvSpPr>
          <p:spPr>
            <a:xfrm>
              <a:off x="6957746" y="6003583"/>
              <a:ext cx="1077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Get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Feedback</a:t>
              </a:r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64FD0E4A-A8C5-4133-AB47-E056D1BCBE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755"/>
            <a:stretch/>
          </p:blipFill>
          <p:spPr bwMode="auto">
            <a:xfrm>
              <a:off x="6879931" y="4787242"/>
              <a:ext cx="1204150" cy="117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137C09F-1A9C-48DE-BE2E-99F6D67D4623}"/>
              </a:ext>
            </a:extLst>
          </p:cNvPr>
          <p:cNvGrpSpPr/>
          <p:nvPr/>
        </p:nvGrpSpPr>
        <p:grpSpPr>
          <a:xfrm>
            <a:off x="8904740" y="4787018"/>
            <a:ext cx="1180188" cy="1801340"/>
            <a:chOff x="8904740" y="4787018"/>
            <a:chExt cx="1180188" cy="18013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6D4323-EFB0-4E87-B0FF-E482867D396D}"/>
                </a:ext>
              </a:extLst>
            </p:cNvPr>
            <p:cNvSpPr txBox="1"/>
            <p:nvPr/>
          </p:nvSpPr>
          <p:spPr>
            <a:xfrm>
              <a:off x="8994173" y="6003583"/>
              <a:ext cx="10775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Update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Program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FEC687B-2ACF-497F-8D8E-C8A3A72CA075}"/>
                </a:ext>
              </a:extLst>
            </p:cNvPr>
            <p:cNvGrpSpPr/>
            <p:nvPr/>
          </p:nvGrpSpPr>
          <p:grpSpPr>
            <a:xfrm>
              <a:off x="8904740" y="4787018"/>
              <a:ext cx="1180188" cy="1170502"/>
              <a:chOff x="1533312" y="4787018"/>
              <a:chExt cx="1180188" cy="1170502"/>
            </a:xfrm>
          </p:grpSpPr>
          <p:pic>
            <p:nvPicPr>
              <p:cNvPr id="59" name="Picture 4" descr="Business woman at an exhibition | Free Vector">
                <a:extLst>
                  <a:ext uri="{FF2B5EF4-FFF2-40B4-BE49-F238E27FC236}">
                    <a16:creationId xmlns:a16="http://schemas.microsoft.com/office/drawing/2014/main" id="{733E91BD-CA81-44A5-BE9C-A7B72E76AC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101" b="92604" l="7101" r="92604">
                            <a14:foregroundMark x1="44675" y1="10651" x2="63905" y2="17160"/>
                            <a14:foregroundMark x1="63905" y1="17160" x2="83432" y2="40533"/>
                            <a14:foregroundMark x1="83432" y1="40533" x2="90533" y2="55325"/>
                            <a14:foregroundMark x1="90533" y1="55325" x2="90533" y2="55325"/>
                            <a14:foregroundMark x1="44083" y1="8284" x2="59172" y2="8876"/>
                            <a14:foregroundMark x1="59172" y1="8876" x2="74556" y2="7396"/>
                            <a14:foregroundMark x1="74556" y1="7396" x2="89645" y2="7988"/>
                            <a14:foregroundMark x1="89645" y1="7988" x2="92308" y2="52959"/>
                            <a14:foregroundMark x1="92308" y1="52959" x2="90237" y2="57692"/>
                            <a14:foregroundMark x1="92604" y1="9172" x2="90828" y2="8284"/>
                            <a14:foregroundMark x1="90533" y1="8284" x2="75740" y2="7692"/>
                            <a14:foregroundMark x1="75740" y1="7692" x2="75740" y2="7692"/>
                            <a14:foregroundMark x1="60947" y1="20710" x2="45562" y2="26331"/>
                            <a14:foregroundMark x1="45562" y1="26331" x2="44083" y2="28107"/>
                            <a14:foregroundMark x1="48225" y1="35799" x2="66272" y2="40237"/>
                            <a14:foregroundMark x1="66272" y1="40237" x2="81657" y2="37870"/>
                            <a14:foregroundMark x1="72781" y1="45858" x2="48817" y2="53846"/>
                            <a14:foregroundMark x1="74787" y1="60466" x2="44970" y2="52663"/>
                            <a14:foregroundMark x1="76627" y1="60947" x2="76208" y2="60837"/>
                            <a14:foregroundMark x1="89645" y1="57988" x2="50296" y2="56805"/>
                            <a14:foregroundMark x1="69231" y1="60947" x2="59467" y2="58876"/>
                            <a14:foregroundMark x1="92012" y1="56805" x2="92899" y2="10355"/>
                            <a14:foregroundMark x1="84615" y1="11243" x2="56213" y2="31953"/>
                            <a14:foregroundMark x1="82544" y1="43491" x2="60651" y2="52071"/>
                            <a14:foregroundMark x1="60059" y1="52367" x2="57692" y2="53550"/>
                            <a14:foregroundMark x1="76331" y1="53550" x2="63018" y2="23373"/>
                            <a14:foregroundMark x1="63018" y1="22781" x2="63018" y2="22485"/>
                            <a14:foregroundMark x1="85254" y1="87870" x2="85799" y2="90237"/>
                            <a14:foregroundMark x1="85072" y1="87077" x2="85118" y2="87278"/>
                            <a14:foregroundMark x1="79916" y1="64657" x2="81259" y2="70497"/>
                            <a14:foregroundMark x1="79547" y1="63053" x2="79672" y2="63596"/>
                            <a14:foregroundMark x1="78994" y1="60651" x2="79280" y2="61894"/>
                            <a14:foregroundMark x1="68343" y1="82544" x2="68587" y2="80591"/>
                            <a14:foregroundMark x1="49704" y1="89349" x2="50296" y2="88166"/>
                            <a14:foregroundMark x1="50592" y1="87278" x2="50592" y2="86982"/>
                            <a14:foregroundMark x1="20710" y1="92308" x2="23077" y2="87574"/>
                            <a14:foregroundMark x1="8284" y1="74260" x2="10355" y2="73077"/>
                            <a14:foregroundMark x1="7988" y1="72485" x2="10947" y2="72781"/>
                            <a14:foregroundMark x1="20710" y1="39053" x2="26627" y2="36095"/>
                            <a14:foregroundMark x1="35799" y1="33432" x2="42012" y2="40828"/>
                            <a14:foregroundMark x1="7396" y1="37870" x2="9172" y2="50000"/>
                            <a14:foregroundMark x1="56805" y1="61834" x2="50592" y2="86391"/>
                            <a14:foregroundMark x1="31065" y1="92604" x2="37278" y2="92012"/>
                            <a14:foregroundMark x1="66915" y1="80176" x2="66864" y2="81065"/>
                            <a14:foregroundMark x1="67467" y1="70612" x2="67440" y2="71088"/>
                            <a14:foregroundMark x1="66864" y1="81065" x2="66864" y2="81065"/>
                            <a14:foregroundMark x1="67456" y1="81657" x2="68047" y2="71006"/>
                            <a14:foregroundMark x1="67751" y1="71302" x2="67456" y2="74852"/>
                            <a14:backgroundMark x1="46154" y1="64497" x2="45858" y2="70710"/>
                            <a14:backgroundMark x1="83728" y1="60059" x2="85799" y2="64793"/>
                            <a14:backgroundMark x1="35799" y1="11243" x2="38462" y2="14201"/>
                            <a14:backgroundMark x1="10059" y1="51183" x2="9763" y2="53254"/>
                            <a14:backgroundMark x1="12722" y1="55030" x2="12722" y2="57988"/>
                            <a14:backgroundMark x1="62090" y1="76445" x2="60947" y2="81953"/>
                            <a14:backgroundMark x1="60651" y1="82840" x2="58876" y2="85799"/>
                            <a14:backgroundMark x1="73077" y1="65385" x2="78107" y2="81065"/>
                            <a14:backgroundMark x1="81657" y1="77515" x2="84320" y2="87278"/>
                            <a14:backgroundMark x1="80178" y1="70710" x2="81953" y2="79586"/>
                            <a14:backgroundMark x1="77219" y1="62426" x2="76036" y2="62426"/>
                            <a14:backgroundMark x1="76036" y1="62426" x2="75740" y2="63314"/>
                            <a14:backgroundMark x1="84911" y1="87278" x2="84911" y2="87870"/>
                            <a14:backgroundMark x1="64497" y1="63609" x2="58876" y2="80473"/>
                            <a14:backgroundMark x1="66657" y1="74786" x2="66864" y2="80178"/>
                            <a14:backgroundMark x1="66864" y1="71006" x2="66833" y2="712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312" y="4787018"/>
                <a:ext cx="1170502" cy="1170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64617-21C7-406D-831B-1FFA9ECDEB49}"/>
                  </a:ext>
                </a:extLst>
              </p:cNvPr>
              <p:cNvSpPr txBox="1"/>
              <p:nvPr/>
            </p:nvSpPr>
            <p:spPr>
              <a:xfrm>
                <a:off x="1958165" y="4868171"/>
                <a:ext cx="7553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>
                    <a:solidFill>
                      <a:srgbClr val="253556"/>
                    </a:solidFill>
                    <a:latin typeface="Century Gothic" panose="020B0502020202020204" pitchFamily="34" charset="0"/>
                  </a:rPr>
                  <a:t>LESSON v2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AAB3E636-AA4C-4448-9ECD-C4AFAF01AD1C}"/>
                  </a:ext>
                </a:extLst>
              </p:cNvPr>
              <p:cNvGrpSpPr/>
              <p:nvPr/>
            </p:nvGrpSpPr>
            <p:grpSpPr>
              <a:xfrm>
                <a:off x="2157913" y="5106786"/>
                <a:ext cx="382476" cy="231160"/>
                <a:chOff x="3240912" y="4779596"/>
                <a:chExt cx="382476" cy="231160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F941D80-7E42-4C2D-9211-B8815B83F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0912" y="4779596"/>
                  <a:ext cx="382476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0E18078-B293-4A6D-BD26-BE0EFA5DA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0912" y="4859051"/>
                  <a:ext cx="382476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D70C19E-47FF-4FD6-8A59-A0468112B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0912" y="4931301"/>
                  <a:ext cx="382476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9E386B0-03EA-4DEE-BAFE-E2308812A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0912" y="5010756"/>
                  <a:ext cx="382476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A26AF81-E99F-4326-87B1-398FB08BBA55}"/>
              </a:ext>
            </a:extLst>
          </p:cNvPr>
          <p:cNvGrpSpPr/>
          <p:nvPr/>
        </p:nvGrpSpPr>
        <p:grpSpPr>
          <a:xfrm>
            <a:off x="3020151" y="2805473"/>
            <a:ext cx="1660244" cy="1313039"/>
            <a:chOff x="3020151" y="2805473"/>
            <a:chExt cx="1660244" cy="13130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7AD091-9C83-4F79-BA34-16F70C6E44AC}"/>
                </a:ext>
              </a:extLst>
            </p:cNvPr>
            <p:cNvSpPr txBox="1"/>
            <p:nvPr/>
          </p:nvSpPr>
          <p:spPr>
            <a:xfrm>
              <a:off x="3446156" y="3779958"/>
              <a:ext cx="808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Search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1DC960-50A1-4D4E-969F-AF04D68BCB5D}"/>
                </a:ext>
              </a:extLst>
            </p:cNvPr>
            <p:cNvGrpSpPr/>
            <p:nvPr/>
          </p:nvGrpSpPr>
          <p:grpSpPr>
            <a:xfrm>
              <a:off x="3020151" y="2805473"/>
              <a:ext cx="1660244" cy="974359"/>
              <a:chOff x="-77142" y="997328"/>
              <a:chExt cx="7854830" cy="4609818"/>
            </a:xfrm>
          </p:grpSpPr>
          <p:pic>
            <p:nvPicPr>
              <p:cNvPr id="1038" name="Picture 14" descr="Jobs clipart job search, Jobs job search Transparent FREE for ...">
                <a:extLst>
                  <a:ext uri="{FF2B5EF4-FFF2-40B4-BE49-F238E27FC236}">
                    <a16:creationId xmlns:a16="http://schemas.microsoft.com/office/drawing/2014/main" id="{D09981DB-FE63-4122-8FAD-25FC554D19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7142" y="997328"/>
                <a:ext cx="7854830" cy="4609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6998CB1-3653-40C7-B160-8AFDE2E971B2}"/>
                  </a:ext>
                </a:extLst>
              </p:cNvPr>
              <p:cNvSpPr/>
              <p:nvPr/>
            </p:nvSpPr>
            <p:spPr>
              <a:xfrm>
                <a:off x="1644308" y="2863815"/>
                <a:ext cx="1199559" cy="500293"/>
              </a:xfrm>
              <a:prstGeom prst="rect">
                <a:avLst/>
              </a:prstGeom>
              <a:solidFill>
                <a:srgbClr val="FFB2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593012"/>
                  </a:solidFill>
                  <a:latin typeface="AR CHRISTY" panose="02000000000000000000" pitchFamily="2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4D57C78-3B74-4BDD-B6B5-04330020277B}"/>
                </a:ext>
              </a:extLst>
            </p:cNvPr>
            <p:cNvSpPr/>
            <p:nvPr/>
          </p:nvSpPr>
          <p:spPr>
            <a:xfrm>
              <a:off x="3284970" y="3141692"/>
              <a:ext cx="46839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dirty="0">
                  <a:solidFill>
                    <a:srgbClr val="2E3F53"/>
                  </a:solidFill>
                  <a:latin typeface="Exo" panose="02000A03000000000000" pitchFamily="50" charset="0"/>
                </a:rPr>
                <a:t>Edu KC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53DCE18-08FA-45F7-9732-8796CDF0E565}"/>
              </a:ext>
            </a:extLst>
          </p:cNvPr>
          <p:cNvGrpSpPr/>
          <p:nvPr/>
        </p:nvGrpSpPr>
        <p:grpSpPr>
          <a:xfrm>
            <a:off x="5033394" y="2842672"/>
            <a:ext cx="1062606" cy="1275840"/>
            <a:chOff x="5033394" y="2842672"/>
            <a:chExt cx="1062606" cy="12758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41411C-639E-4C3B-AEFE-1A1BB5653BCE}"/>
                </a:ext>
              </a:extLst>
            </p:cNvPr>
            <p:cNvSpPr txBox="1"/>
            <p:nvPr/>
          </p:nvSpPr>
          <p:spPr>
            <a:xfrm>
              <a:off x="5108144" y="3779958"/>
              <a:ext cx="731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Enroll</a:t>
              </a:r>
            </a:p>
          </p:txBody>
        </p:sp>
        <p:pic>
          <p:nvPicPr>
            <p:cNvPr id="70" name="Picture 6" descr="Free Teacher Student Cliparts, Download Free Clip Art, Free Clip ...">
              <a:extLst>
                <a:ext uri="{FF2B5EF4-FFF2-40B4-BE49-F238E27FC236}">
                  <a16:creationId xmlns:a16="http://schemas.microsoft.com/office/drawing/2014/main" id="{2A7727DB-421B-4E7D-8DF2-F7C3C2F4E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394" y="2842672"/>
              <a:ext cx="1062606" cy="93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97E294F-DFBE-48D7-B95F-C50533DC28C5}"/>
              </a:ext>
            </a:extLst>
          </p:cNvPr>
          <p:cNvGrpSpPr/>
          <p:nvPr/>
        </p:nvGrpSpPr>
        <p:grpSpPr>
          <a:xfrm>
            <a:off x="6693187" y="3059594"/>
            <a:ext cx="1077539" cy="1342072"/>
            <a:chOff x="6693187" y="3059594"/>
            <a:chExt cx="1077539" cy="134207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305DAE-00DE-4DF7-87FE-F46EFFEE356E}"/>
                </a:ext>
              </a:extLst>
            </p:cNvPr>
            <p:cNvSpPr txBox="1"/>
            <p:nvPr/>
          </p:nvSpPr>
          <p:spPr>
            <a:xfrm>
              <a:off x="6693187" y="3816891"/>
              <a:ext cx="1077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Give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Feedback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A86A19C-5C39-4754-B2EE-A365C9C7322C}"/>
                </a:ext>
              </a:extLst>
            </p:cNvPr>
            <p:cNvGrpSpPr/>
            <p:nvPr/>
          </p:nvGrpSpPr>
          <p:grpSpPr>
            <a:xfrm>
              <a:off x="6899445" y="3059594"/>
              <a:ext cx="733178" cy="737004"/>
              <a:chOff x="6968866" y="3129376"/>
              <a:chExt cx="594336" cy="597439"/>
            </a:xfrm>
          </p:grpSpPr>
          <p:pic>
            <p:nvPicPr>
              <p:cNvPr id="1040" name="Picture 16" descr="thumbs up student clipart - Clip Art Library">
                <a:extLst>
                  <a:ext uri="{FF2B5EF4-FFF2-40B4-BE49-F238E27FC236}">
                    <a16:creationId xmlns:a16="http://schemas.microsoft.com/office/drawing/2014/main" id="{E4B5264B-ECB9-4D7F-9ACD-77900E7433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6968866" y="3129376"/>
                <a:ext cx="336708" cy="42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16" descr="thumbs up student clipart - Clip Art Library">
                <a:extLst>
                  <a:ext uri="{FF2B5EF4-FFF2-40B4-BE49-F238E27FC236}">
                    <a16:creationId xmlns:a16="http://schemas.microsoft.com/office/drawing/2014/main" id="{60F1A2EF-C288-4F9E-A3F7-4FE044018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6494" y="3299037"/>
                <a:ext cx="336708" cy="42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D0D4A1-67D1-4438-B8FF-EC060E43AB16}"/>
              </a:ext>
            </a:extLst>
          </p:cNvPr>
          <p:cNvGrpSpPr/>
          <p:nvPr/>
        </p:nvGrpSpPr>
        <p:grpSpPr>
          <a:xfrm>
            <a:off x="1307868" y="727102"/>
            <a:ext cx="1660244" cy="1312913"/>
            <a:chOff x="1307868" y="727102"/>
            <a:chExt cx="1660244" cy="13129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91EBA-353F-4658-996A-294B5B76A4D3}"/>
                </a:ext>
              </a:extLst>
            </p:cNvPr>
            <p:cNvSpPr txBox="1"/>
            <p:nvPr/>
          </p:nvSpPr>
          <p:spPr>
            <a:xfrm>
              <a:off x="1733873" y="1701461"/>
              <a:ext cx="808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Search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49CFCEC-7985-431D-BF97-71D9963CFC2F}"/>
                </a:ext>
              </a:extLst>
            </p:cNvPr>
            <p:cNvGrpSpPr/>
            <p:nvPr/>
          </p:nvGrpSpPr>
          <p:grpSpPr>
            <a:xfrm>
              <a:off x="1307868" y="727102"/>
              <a:ext cx="1660244" cy="974359"/>
              <a:chOff x="-77142" y="997328"/>
              <a:chExt cx="7854830" cy="4609818"/>
            </a:xfrm>
          </p:grpSpPr>
          <p:pic>
            <p:nvPicPr>
              <p:cNvPr id="76" name="Picture 14" descr="Jobs clipart job search, Jobs job search Transparent FREE for ...">
                <a:extLst>
                  <a:ext uri="{FF2B5EF4-FFF2-40B4-BE49-F238E27FC236}">
                    <a16:creationId xmlns:a16="http://schemas.microsoft.com/office/drawing/2014/main" id="{6786B0BE-0BA5-4E29-8AEA-E089649930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7142" y="997328"/>
                <a:ext cx="7854830" cy="4609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3393C59-EE4B-4E7C-B017-9B7975F7B005}"/>
                  </a:ext>
                </a:extLst>
              </p:cNvPr>
              <p:cNvSpPr/>
              <p:nvPr/>
            </p:nvSpPr>
            <p:spPr>
              <a:xfrm>
                <a:off x="1644308" y="2863815"/>
                <a:ext cx="1199559" cy="500293"/>
              </a:xfrm>
              <a:prstGeom prst="rect">
                <a:avLst/>
              </a:prstGeom>
              <a:solidFill>
                <a:srgbClr val="FFB2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593012"/>
                  </a:solidFill>
                  <a:latin typeface="AR CHRISTY" panose="02000000000000000000" pitchFamily="2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84358E-AD99-4219-B1B5-8B2EEBAC51DD}"/>
              </a:ext>
            </a:extLst>
          </p:cNvPr>
          <p:cNvGrpSpPr/>
          <p:nvPr/>
        </p:nvGrpSpPr>
        <p:grpSpPr>
          <a:xfrm>
            <a:off x="4704669" y="967762"/>
            <a:ext cx="1077539" cy="1355407"/>
            <a:chOff x="4704669" y="967762"/>
            <a:chExt cx="1077539" cy="13554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764DA3-8BCA-4ADC-B052-E2BE3D5A74A4}"/>
                </a:ext>
              </a:extLst>
            </p:cNvPr>
            <p:cNvSpPr txBox="1"/>
            <p:nvPr/>
          </p:nvSpPr>
          <p:spPr>
            <a:xfrm>
              <a:off x="4704669" y="1738394"/>
              <a:ext cx="1077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Give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Feedback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0F6F318-FCA0-4FCA-931B-67049BDCCD90}"/>
                </a:ext>
              </a:extLst>
            </p:cNvPr>
            <p:cNvGrpSpPr/>
            <p:nvPr/>
          </p:nvGrpSpPr>
          <p:grpSpPr>
            <a:xfrm>
              <a:off x="4879769" y="967762"/>
              <a:ext cx="733178" cy="737004"/>
              <a:chOff x="6968866" y="3129376"/>
              <a:chExt cx="594336" cy="597439"/>
            </a:xfrm>
          </p:grpSpPr>
          <p:pic>
            <p:nvPicPr>
              <p:cNvPr id="82" name="Picture 16" descr="thumbs up student clipart - Clip Art Library">
                <a:extLst>
                  <a:ext uri="{FF2B5EF4-FFF2-40B4-BE49-F238E27FC236}">
                    <a16:creationId xmlns:a16="http://schemas.microsoft.com/office/drawing/2014/main" id="{AAC3BC2D-4712-42E5-9174-B6831221E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6968866" y="3129376"/>
                <a:ext cx="336708" cy="42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16" descr="thumbs up student clipart - Clip Art Library">
                <a:extLst>
                  <a:ext uri="{FF2B5EF4-FFF2-40B4-BE49-F238E27FC236}">
                    <a16:creationId xmlns:a16="http://schemas.microsoft.com/office/drawing/2014/main" id="{284AD6C3-32E9-4517-8FAA-B8ADE6E11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6494" y="3299037"/>
                <a:ext cx="336708" cy="42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6385FEA-F3A0-4CB8-B539-B439855F7C94}"/>
              </a:ext>
            </a:extLst>
          </p:cNvPr>
          <p:cNvGrpSpPr/>
          <p:nvPr/>
        </p:nvGrpSpPr>
        <p:grpSpPr>
          <a:xfrm>
            <a:off x="3110558" y="745476"/>
            <a:ext cx="1062606" cy="1325434"/>
            <a:chOff x="3110558" y="745476"/>
            <a:chExt cx="1062606" cy="13254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75C083-5AC4-4083-8051-65B6E1C8F373}"/>
                </a:ext>
              </a:extLst>
            </p:cNvPr>
            <p:cNvSpPr txBox="1"/>
            <p:nvPr/>
          </p:nvSpPr>
          <p:spPr>
            <a:xfrm>
              <a:off x="3240912" y="1732356"/>
              <a:ext cx="731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Enroll</a:t>
              </a:r>
            </a:p>
          </p:txBody>
        </p:sp>
        <p:pic>
          <p:nvPicPr>
            <p:cNvPr id="84" name="Picture 6" descr="Free Teacher Student Cliparts, Download Free Clip Art, Free Clip ...">
              <a:extLst>
                <a:ext uri="{FF2B5EF4-FFF2-40B4-BE49-F238E27FC236}">
                  <a16:creationId xmlns:a16="http://schemas.microsoft.com/office/drawing/2014/main" id="{3E17692A-3843-483B-A8DC-B991DC03B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0558" y="745476"/>
              <a:ext cx="1062606" cy="93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746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7"/>
    </mc:Choice>
    <mc:Fallback xmlns="">
      <p:transition spd="slow" advTm="11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860" y="2110739"/>
            <a:ext cx="1447800" cy="144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28259" y="2110739"/>
            <a:ext cx="1365503" cy="136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4308" y="3478837"/>
            <a:ext cx="2157730" cy="92583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800" b="1" spc="-20" dirty="0">
                <a:solidFill>
                  <a:srgbClr val="171717"/>
                </a:solidFill>
                <a:latin typeface="Arial"/>
                <a:cs typeface="Arial"/>
              </a:rPr>
              <a:t>Prepare</a:t>
            </a:r>
            <a:endParaRPr sz="2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lang="en-US" sz="2000" b="1" spc="-10" dirty="0">
                <a:solidFill>
                  <a:srgbClr val="171717"/>
                </a:solidFill>
                <a:latin typeface="Arial"/>
                <a:cs typeface="Arial"/>
              </a:rPr>
              <a:t>the</a:t>
            </a:r>
            <a:r>
              <a:rPr sz="2000" b="1" spc="-105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lang="en-US" sz="2000" b="1" spc="-5" dirty="0">
                <a:solidFill>
                  <a:srgbClr val="171717"/>
                </a:solidFill>
                <a:latin typeface="Arial"/>
                <a:cs typeface="Arial"/>
              </a:rPr>
              <a:t>environment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0070" y="3638550"/>
            <a:ext cx="2801620" cy="76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171717"/>
                </a:solidFill>
                <a:latin typeface="Arial"/>
                <a:cs typeface="Arial"/>
              </a:rPr>
              <a:t>Experiment</a:t>
            </a:r>
            <a:endParaRPr sz="2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2000" b="1" spc="20" dirty="0">
                <a:solidFill>
                  <a:srgbClr val="171717"/>
                </a:solidFill>
                <a:latin typeface="Arial"/>
                <a:cs typeface="Arial"/>
              </a:rPr>
              <a:t>with </a:t>
            </a:r>
            <a:r>
              <a:rPr lang="en-US" sz="2000" b="1" spc="-10" dirty="0">
                <a:solidFill>
                  <a:srgbClr val="171717"/>
                </a:solidFill>
                <a:latin typeface="Arial"/>
                <a:cs typeface="Arial"/>
              </a:rPr>
              <a:t>the</a:t>
            </a:r>
            <a:r>
              <a:rPr sz="2000" b="1" spc="-1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71717"/>
                </a:solidFill>
                <a:latin typeface="Arial"/>
                <a:cs typeface="Arial"/>
              </a:rPr>
              <a:t>model </a:t>
            </a:r>
            <a:r>
              <a:rPr sz="2000" b="1" spc="-65" dirty="0">
                <a:solidFill>
                  <a:srgbClr val="171717"/>
                </a:solidFill>
                <a:latin typeface="Arial"/>
                <a:cs typeface="Arial"/>
              </a:rPr>
              <a:t>&amp;</a:t>
            </a:r>
            <a:r>
              <a:rPr sz="2000" b="1" spc="-229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171717"/>
                </a:solidFill>
                <a:latin typeface="Arial"/>
                <a:cs typeface="Arial"/>
              </a:rPr>
              <a:t>data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72143" y="2173223"/>
            <a:ext cx="1447800" cy="1449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66684" y="3478837"/>
            <a:ext cx="3275965" cy="92583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800" b="1" spc="-30" dirty="0">
                <a:solidFill>
                  <a:srgbClr val="171717"/>
                </a:solidFill>
                <a:latin typeface="Arial"/>
                <a:cs typeface="Arial"/>
              </a:rPr>
              <a:t>Deploy</a:t>
            </a:r>
            <a:endParaRPr sz="2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lang="en-US" sz="2000" b="1" spc="-35" dirty="0">
                <a:solidFill>
                  <a:srgbClr val="171717"/>
                </a:solidFill>
                <a:latin typeface="Arial"/>
                <a:cs typeface="Arial"/>
              </a:rPr>
              <a:t>The</a:t>
            </a:r>
            <a:r>
              <a:rPr sz="2000" b="1" spc="-35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71717"/>
                </a:solidFill>
                <a:latin typeface="Arial"/>
                <a:cs typeface="Arial"/>
              </a:rPr>
              <a:t>model </a:t>
            </a:r>
            <a:r>
              <a:rPr sz="2000" b="1" spc="-15" dirty="0">
                <a:solidFill>
                  <a:srgbClr val="171717"/>
                </a:solidFill>
                <a:latin typeface="Arial"/>
                <a:cs typeface="Arial"/>
              </a:rPr>
              <a:t>into</a:t>
            </a:r>
            <a:r>
              <a:rPr sz="2000" b="1" spc="-13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lang="en-US" sz="2000" b="1" spc="-35" dirty="0">
                <a:solidFill>
                  <a:srgbClr val="171717"/>
                </a:solidFill>
                <a:latin typeface="Arial"/>
                <a:cs typeface="Arial"/>
              </a:rPr>
              <a:t>app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6579AFF-2B50-4290-97BC-17C5377FBE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5224612-454A-41F8-8308-EBCA26B3200C}"/>
              </a:ext>
            </a:extLst>
          </p:cNvPr>
          <p:cNvSpPr/>
          <p:nvPr/>
        </p:nvSpPr>
        <p:spPr>
          <a:xfrm>
            <a:off x="1546860" y="2110739"/>
            <a:ext cx="1447800" cy="144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8BC38F9-8DD8-4802-BF30-021424353794}"/>
              </a:ext>
            </a:extLst>
          </p:cNvPr>
          <p:cNvSpPr txBox="1"/>
          <p:nvPr/>
        </p:nvSpPr>
        <p:spPr>
          <a:xfrm>
            <a:off x="1194308" y="3478837"/>
            <a:ext cx="2157730" cy="54181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lang="en-US" sz="2800" b="1" spc="-20" dirty="0">
                <a:solidFill>
                  <a:srgbClr val="171717"/>
                </a:solidFill>
                <a:latin typeface="Arial"/>
                <a:cs typeface="Arial"/>
              </a:rPr>
              <a:t>Data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366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70B514-05D3-4DF4-8208-662C53A4643B}"/>
              </a:ext>
            </a:extLst>
          </p:cNvPr>
          <p:cNvSpPr/>
          <p:nvPr/>
        </p:nvSpPr>
        <p:spPr>
          <a:xfrm>
            <a:off x="9164963" y="4825218"/>
            <a:ext cx="2285816" cy="1182847"/>
          </a:xfrm>
          <a:prstGeom prst="roundRect">
            <a:avLst>
              <a:gd name="adj" fmla="val 11702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107AC58-1E2C-4892-849A-C376106AD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488" y="1128866"/>
            <a:ext cx="2779162" cy="66170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AD3245D-A7CD-46A4-ACD0-840875965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8554" y="1128866"/>
            <a:ext cx="2528984" cy="78278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2C3CB7-99B7-4C02-B57D-555E0A2A7C1B}"/>
              </a:ext>
            </a:extLst>
          </p:cNvPr>
          <p:cNvGrpSpPr/>
          <p:nvPr/>
        </p:nvGrpSpPr>
        <p:grpSpPr>
          <a:xfrm>
            <a:off x="8774254" y="999078"/>
            <a:ext cx="2707258" cy="921280"/>
            <a:chOff x="9021827" y="915538"/>
            <a:chExt cx="2707258" cy="9212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0F0C9C-C1D3-4472-A4F9-88F65C9F5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1827" y="915538"/>
              <a:ext cx="2676525" cy="6953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CFBDB9-7DD8-4139-88C2-3F61B4C2D38C}"/>
                </a:ext>
              </a:extLst>
            </p:cNvPr>
            <p:cNvSpPr/>
            <p:nvPr/>
          </p:nvSpPr>
          <p:spPr>
            <a:xfrm>
              <a:off x="9050275" y="1559819"/>
              <a:ext cx="26788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383838"/>
                  </a:solidFill>
                </a:rPr>
                <a:t>National Center for Education Statistics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B99F2-2812-4C6D-AC48-7E712CBDA4C3}"/>
              </a:ext>
            </a:extLst>
          </p:cNvPr>
          <p:cNvGrpSpPr/>
          <p:nvPr/>
        </p:nvGrpSpPr>
        <p:grpSpPr>
          <a:xfrm>
            <a:off x="5039236" y="2836877"/>
            <a:ext cx="2107619" cy="892248"/>
            <a:chOff x="5039236" y="3103577"/>
            <a:chExt cx="2107619" cy="89224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FCD4FDF0-536D-44DA-B37F-7F7BE6C73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345" y="310357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2C825B-37CD-4039-96A1-1E0A08C53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9236" y="3695700"/>
              <a:ext cx="2107619" cy="300125"/>
            </a:xfrm>
            <a:prstGeom prst="rect">
              <a:avLst/>
            </a:prstGeom>
          </p:spPr>
        </p:pic>
      </p:grpSp>
      <p:pic>
        <p:nvPicPr>
          <p:cNvPr id="3076" name="Picture 4" descr="ArcGIS Hub logo">
            <a:extLst>
              <a:ext uri="{FF2B5EF4-FFF2-40B4-BE49-F238E27FC236}">
                <a16:creationId xmlns:a16="http://schemas.microsoft.com/office/drawing/2014/main" id="{924ECCBE-7C96-4391-96E5-580D9617C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44" y="2571750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BB574A-79CB-49DF-AB74-7D3F973D2C57}"/>
              </a:ext>
            </a:extLst>
          </p:cNvPr>
          <p:cNvSpPr/>
          <p:nvPr/>
        </p:nvSpPr>
        <p:spPr>
          <a:xfrm>
            <a:off x="1167763" y="3448815"/>
            <a:ext cx="1864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pc="300" dirty="0">
                <a:solidFill>
                  <a:srgbClr val="7144DA"/>
                </a:solidFill>
                <a:latin typeface="Abadi" panose="020B0604020202020204" pitchFamily="34" charset="0"/>
              </a:rPr>
              <a:t>ArcGIS Hub</a:t>
            </a:r>
            <a:endParaRPr lang="en-US" b="1" i="0" spc="300" dirty="0">
              <a:solidFill>
                <a:srgbClr val="7144DA"/>
              </a:solidFill>
              <a:effectLst/>
              <a:latin typeface="Abadi" panose="020B060402020202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BB08318-6329-4220-89E0-147E0CE272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14069" y="2478029"/>
            <a:ext cx="1251096" cy="1251096"/>
          </a:xfrm>
          <a:prstGeom prst="rect">
            <a:avLst/>
          </a:prstGeom>
        </p:spPr>
      </p:pic>
      <p:pic>
        <p:nvPicPr>
          <p:cNvPr id="3080" name="Picture 8" descr="logo Activitytree 250x78 - ActivityTree.com">
            <a:extLst>
              <a:ext uri="{FF2B5EF4-FFF2-40B4-BE49-F238E27FC236}">
                <a16:creationId xmlns:a16="http://schemas.microsoft.com/office/drawing/2014/main" id="{A0031DC2-E795-418B-ADC0-B410704C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6" y="4957199"/>
            <a:ext cx="2510626" cy="7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ctivityHero | Crunchbase">
            <a:extLst>
              <a:ext uri="{FF2B5EF4-FFF2-40B4-BE49-F238E27FC236}">
                <a16:creationId xmlns:a16="http://schemas.microsoft.com/office/drawing/2014/main" id="{6F2B4821-A229-4A99-8A5F-F23F55F8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335" y="4737636"/>
            <a:ext cx="1217420" cy="12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4EA950-9D26-4D22-B502-E2C908CD2CB6}"/>
              </a:ext>
            </a:extLst>
          </p:cNvPr>
          <p:cNvSpPr txBox="1"/>
          <p:nvPr/>
        </p:nvSpPr>
        <p:spPr>
          <a:xfrm>
            <a:off x="9140725" y="4939587"/>
            <a:ext cx="2334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300" dirty="0">
                <a:solidFill>
                  <a:srgbClr val="F0B310"/>
                </a:solidFill>
                <a:latin typeface="Exo" panose="02000203000000000000" pitchFamily="50" charset="0"/>
              </a:rPr>
              <a:t>Data</a:t>
            </a:r>
          </a:p>
          <a:p>
            <a:pPr algn="ctr"/>
            <a:r>
              <a:rPr lang="en-US" sz="2800" b="1" spc="300" dirty="0">
                <a:solidFill>
                  <a:srgbClr val="F0B310"/>
                </a:solidFill>
                <a:latin typeface="Exo" panose="02000203000000000000" pitchFamily="50" charset="0"/>
              </a:rPr>
              <a:t>Sources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BAA2D7EA-8F50-4EC9-B96F-3011AD729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8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2BA0D-C7C6-4120-929E-5FF63699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" t="11793" b="2680"/>
          <a:stretch/>
        </p:blipFill>
        <p:spPr>
          <a:xfrm>
            <a:off x="289249" y="289249"/>
            <a:ext cx="13672151" cy="6456784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EB1CC6A-3491-45EA-9298-ECE55A1E27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04"/>
            </a:avLst>
          </a:prstGeom>
          <a:solidFill>
            <a:srgbClr val="593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509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3.4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8F756978369447A26F7DFD71E6B55E" ma:contentTypeVersion="7" ma:contentTypeDescription="Create a new document." ma:contentTypeScope="" ma:versionID="1a608aea34d2b206d18b61b0abb33f62">
  <xsd:schema xmlns:xsd="http://www.w3.org/2001/XMLSchema" xmlns:xs="http://www.w3.org/2001/XMLSchema" xmlns:p="http://schemas.microsoft.com/office/2006/metadata/properties" xmlns:ns3="54c9d2c3-2d73-4287-b0db-975f1ba97b27" xmlns:ns4="85ba227f-659b-48b2-aecc-e3e67fbb17a4" targetNamespace="http://schemas.microsoft.com/office/2006/metadata/properties" ma:root="true" ma:fieldsID="b949df07311cfbc4fd5e40c3fd0ee908" ns3:_="" ns4:_="">
    <xsd:import namespace="54c9d2c3-2d73-4287-b0db-975f1ba97b27"/>
    <xsd:import namespace="85ba227f-659b-48b2-aecc-e3e67fbb17a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c9d2c3-2d73-4287-b0db-975f1ba97b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ba227f-659b-48b2-aecc-e3e67fbb17a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64EE99-8CEB-4CD8-9E0A-2DC7C1021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c9d2c3-2d73-4287-b0db-975f1ba97b27"/>
    <ds:schemaRef ds:uri="85ba227f-659b-48b2-aecc-e3e67fbb17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46D896-AF03-417F-B86C-C5D83C36DE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65F641-F2BC-460E-B73C-80BF5A669AD3}">
  <ds:schemaRefs>
    <ds:schemaRef ds:uri="http://schemas.microsoft.com/office/2006/documentManagement/types"/>
    <ds:schemaRef ds:uri="http://purl.org/dc/terms/"/>
    <ds:schemaRef ds:uri="http://purl.org/dc/dcmitype/"/>
    <ds:schemaRef ds:uri="85ba227f-659b-48b2-aecc-e3e67fbb17a4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54c9d2c3-2d73-4287-b0db-975f1ba97b27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230</Words>
  <Application>Microsoft Office PowerPoint</Application>
  <PresentationFormat>Widescreen</PresentationFormat>
  <Paragraphs>137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Abadi</vt:lpstr>
      <vt:lpstr>Aharoni</vt:lpstr>
      <vt:lpstr>AR CHRISTY</vt:lpstr>
      <vt:lpstr>Arial</vt:lpstr>
      <vt:lpstr>Bradley Hand ITC</vt:lpstr>
      <vt:lpstr>Calibri</vt:lpstr>
      <vt:lpstr>Calibri Light</vt:lpstr>
      <vt:lpstr>Century Gothic</vt:lpstr>
      <vt:lpstr>Exo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Nagireddy, Srichakradhar (UMKC-Student)</dc:creator>
  <cp:lastModifiedBy>Nagireddy, Srichakradhar (UMKC-Student)</cp:lastModifiedBy>
  <cp:revision>22</cp:revision>
  <dcterms:created xsi:type="dcterms:W3CDTF">2020-06-18T20:04:52Z</dcterms:created>
  <dcterms:modified xsi:type="dcterms:W3CDTF">2020-06-19T16:42:36Z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0x010100478F756978369447A26F7DFD71E6B55E</vt:lpwstr>
  </property>
</Properties>
</file>